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300" r:id="rId2"/>
    <p:sldId id="275" r:id="rId3"/>
    <p:sldId id="278" r:id="rId4"/>
    <p:sldId id="301" r:id="rId5"/>
    <p:sldId id="387" r:id="rId6"/>
    <p:sldId id="369" r:id="rId7"/>
    <p:sldId id="338" r:id="rId8"/>
    <p:sldId id="385" r:id="rId9"/>
    <p:sldId id="388" r:id="rId10"/>
    <p:sldId id="277" r:id="rId11"/>
    <p:sldId id="371" r:id="rId12"/>
    <p:sldId id="279" r:id="rId13"/>
    <p:sldId id="372" r:id="rId14"/>
    <p:sldId id="386" r:id="rId15"/>
    <p:sldId id="373" r:id="rId16"/>
    <p:sldId id="276" r:id="rId17"/>
    <p:sldId id="374" r:id="rId18"/>
    <p:sldId id="376" r:id="rId19"/>
    <p:sldId id="379" r:id="rId20"/>
    <p:sldId id="380" r:id="rId21"/>
    <p:sldId id="378" r:id="rId22"/>
    <p:sldId id="375" r:id="rId23"/>
    <p:sldId id="377" r:id="rId24"/>
    <p:sldId id="406" r:id="rId25"/>
    <p:sldId id="281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8">
          <p15:clr>
            <a:srgbClr val="A4A3A4"/>
          </p15:clr>
        </p15:guide>
        <p15:guide id="2" pos="393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AB91"/>
    <a:srgbClr val="FF9409"/>
    <a:srgbClr val="FB498B"/>
    <a:srgbClr val="36D4D0"/>
    <a:srgbClr val="C036A5"/>
    <a:srgbClr val="417DA2"/>
    <a:srgbClr val="4788B1"/>
    <a:srgbClr val="50818F"/>
    <a:srgbClr val="2A9C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20" autoAdjust="0"/>
    <p:restoredTop sz="62366" autoAdjust="0"/>
  </p:normalViewPr>
  <p:slideViewPr>
    <p:cSldViewPr snapToGrid="0">
      <p:cViewPr varScale="1">
        <p:scale>
          <a:sx n="70" d="100"/>
          <a:sy n="70" d="100"/>
        </p:scale>
        <p:origin x="1380" y="60"/>
      </p:cViewPr>
      <p:guideLst>
        <p:guide orient="horz" pos="2188"/>
        <p:guide pos="39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810"/>
    </p:cViewPr>
  </p:sorterViewPr>
  <p:notesViewPr>
    <p:cSldViewPr snapToGrid="0">
      <p:cViewPr varScale="1">
        <p:scale>
          <a:sx n="85" d="100"/>
          <a:sy n="85" d="100"/>
        </p:scale>
        <p:origin x="316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488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3124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4456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73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表单控件在实际业务中较为常见，如单选、多选、下拉选择、输入框等，可完成数据的录入、校验、提交等。</a:t>
            </a:r>
            <a:r>
              <a:rPr lang="en-US" altLang="zh-CN"/>
              <a:t>vue.js</a:t>
            </a:r>
            <a:r>
              <a:rPr lang="zh-CN" altLang="en-US"/>
              <a:t>提供了</a:t>
            </a:r>
            <a:r>
              <a:rPr lang="en-US" altLang="zh-CN"/>
              <a:t>v-model</a:t>
            </a:r>
            <a:r>
              <a:rPr lang="zh-CN" altLang="en-US"/>
              <a:t>指令，用于在表单类元素上双向绑定数据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82324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71660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25882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change:</a:t>
            </a:r>
            <a:r>
              <a:rPr lang="zh-CN" altLang="en-US"/>
              <a:t>失焦或按回车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8259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23140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组件需要注册后才能使用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72517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失焦或按回车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5397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失焦或按回车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448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9293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失焦或按回车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3877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6019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3996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在一次循环，队列提取下一条消息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每次提取称为一次“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tick”)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，当事件发生，该消息的回调执行。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当用户单击“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foo”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元素时，一条消息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及其回调函数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会被插入到队列，并触发“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onclick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事件。当消息离开队列时，其回调函数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被调用。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932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失焦或按回车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1585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6604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6372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8255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51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　1、beforeCreate </a:t>
            </a:r>
            <a:r>
              <a:rPr lang="en-US" altLang="zh-CN" dirty="0" err="1"/>
              <a:t>此时$el、data</a:t>
            </a:r>
            <a:r>
              <a:rPr lang="en-US" altLang="zh-CN" dirty="0"/>
              <a:t> </a:t>
            </a:r>
            <a:r>
              <a:rPr lang="en-US" altLang="zh-CN" dirty="0" err="1"/>
              <a:t>的值都为undefined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　　2、create之后，此时可以拿到data的值，但是$el依旧为undefined</a:t>
            </a:r>
          </a:p>
          <a:p>
            <a:endParaRPr lang="en-US" altLang="zh-CN" dirty="0"/>
          </a:p>
          <a:p>
            <a:r>
              <a:rPr lang="en-US" altLang="zh-CN" dirty="0"/>
              <a:t>　　3、mount之前，$</a:t>
            </a:r>
            <a:r>
              <a:rPr lang="en-US" altLang="zh-CN" dirty="0" err="1"/>
              <a:t>el的值为“虚拟”的元素节点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　　4、mount之后，mounted之前，“虚拟”的dom节点被真实的dom节点替换，并将其插入到dom树中，于是在触发mounted时，可以获取到$el为真实的dom元素()</a:t>
            </a:r>
          </a:p>
          <a:p>
            <a:r>
              <a:rPr lang="en-US" altLang="zh-CN" dirty="0"/>
              <a:t>mounted </a:t>
            </a:r>
            <a:r>
              <a:rPr lang="zh-CN" altLang="en-US" dirty="0"/>
              <a:t>触发之前，创建真实的</a:t>
            </a:r>
            <a:r>
              <a:rPr lang="en-US" altLang="zh-CN" dirty="0" err="1"/>
              <a:t>dom</a:t>
            </a:r>
            <a:r>
              <a:rPr lang="zh-CN" altLang="en-US" dirty="0"/>
              <a:t>元素替换虚拟的</a:t>
            </a:r>
            <a:r>
              <a:rPr lang="en-US" altLang="zh-CN" dirty="0" err="1"/>
              <a:t>dom</a:t>
            </a:r>
            <a:r>
              <a:rPr lang="zh-CN" altLang="en-US" dirty="0"/>
              <a:t>元素，将数据渲染到</a:t>
            </a:r>
            <a:r>
              <a:rPr lang="en-US" altLang="zh-CN" dirty="0"/>
              <a:t>html</a:t>
            </a:r>
            <a:r>
              <a:rPr lang="zh-CN" altLang="en-US" dirty="0"/>
              <a:t>页面</a:t>
            </a:r>
          </a:p>
          <a:p>
            <a:r>
              <a:rPr lang="en-US" altLang="zh-CN" dirty="0"/>
              <a:t>5</a:t>
            </a:r>
            <a:r>
              <a:rPr lang="zh-CN" altLang="en-US" dirty="0"/>
              <a:t>、销毁前后可获取到</a:t>
            </a:r>
            <a:r>
              <a:rPr lang="en-US" altLang="zh-CN" dirty="0"/>
              <a:t>el</a:t>
            </a:r>
          </a:p>
          <a:p>
            <a:r>
              <a:rPr lang="en-US" altLang="zh-CN" dirty="0"/>
              <a:t>vue 实例销毁后调用。调用后，Vue 实例指示的所有东西都会解绑定，所有的事件监听器会被移除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计算属性可依赖</a:t>
            </a:r>
            <a:r>
              <a:rPr lang="en-US" altLang="zh-CN" dirty="0" err="1"/>
              <a:t>vue</a:t>
            </a:r>
            <a:r>
              <a:rPr lang="zh-CN" altLang="en-US" dirty="0"/>
              <a:t>实例的多条数据，只要依赖任意数据变化，就会重新执行，但是如果不变就不会重新执行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528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app.html是view层，app.js是model层，通过vue.js（使用v-model这个指令）完成中间的底层逻辑，实现绑定的效果。改变其中的任何一层，另外一层都会改变。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4789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　1、beforeCreate </a:t>
            </a:r>
            <a:r>
              <a:rPr lang="en-US" altLang="zh-CN" dirty="0" err="1"/>
              <a:t>此时$el、data</a:t>
            </a:r>
            <a:r>
              <a:rPr lang="en-US" altLang="zh-CN" dirty="0"/>
              <a:t> </a:t>
            </a:r>
            <a:r>
              <a:rPr lang="en-US" altLang="zh-CN" dirty="0" err="1"/>
              <a:t>的值都为undefined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　　2、create之后，此时可以拿到data的值，但是$el依旧为undefined</a:t>
            </a:r>
          </a:p>
          <a:p>
            <a:endParaRPr lang="en-US" altLang="zh-CN" dirty="0"/>
          </a:p>
          <a:p>
            <a:r>
              <a:rPr lang="en-US" altLang="zh-CN" dirty="0"/>
              <a:t>　　3、mount之前，$</a:t>
            </a:r>
            <a:r>
              <a:rPr lang="en-US" altLang="zh-CN" dirty="0" err="1"/>
              <a:t>el的值为“虚拟”的元素节点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　　4、mount之后，mounted之前，“虚拟”的dom节点被真实的dom节点替换，并将其插入到dom树中，于是在触发mounted时，可以获取到$el为真实的dom元素()</a:t>
            </a:r>
          </a:p>
          <a:p>
            <a:r>
              <a:rPr lang="en-US" altLang="zh-CN" dirty="0"/>
              <a:t>mounted </a:t>
            </a:r>
            <a:r>
              <a:rPr lang="zh-CN" altLang="en-US" dirty="0"/>
              <a:t>触发之前，创建真实的</a:t>
            </a:r>
            <a:r>
              <a:rPr lang="en-US" altLang="zh-CN" dirty="0" err="1"/>
              <a:t>dom</a:t>
            </a:r>
            <a:r>
              <a:rPr lang="zh-CN" altLang="en-US" dirty="0"/>
              <a:t>元素替换虚拟的</a:t>
            </a:r>
            <a:r>
              <a:rPr lang="en-US" altLang="zh-CN" dirty="0" err="1"/>
              <a:t>dom</a:t>
            </a:r>
            <a:r>
              <a:rPr lang="zh-CN" altLang="en-US" dirty="0"/>
              <a:t>元素，将数据渲染到</a:t>
            </a:r>
            <a:r>
              <a:rPr lang="en-US" altLang="zh-CN" dirty="0"/>
              <a:t>html</a:t>
            </a:r>
            <a:r>
              <a:rPr lang="zh-CN" altLang="en-US" dirty="0"/>
              <a:t>页面</a:t>
            </a:r>
          </a:p>
          <a:p>
            <a:r>
              <a:rPr lang="en-US" altLang="zh-CN" dirty="0"/>
              <a:t>5</a:t>
            </a:r>
            <a:r>
              <a:rPr lang="zh-CN" altLang="en-US" dirty="0"/>
              <a:t>、销毁前后可获取到</a:t>
            </a:r>
            <a:r>
              <a:rPr lang="en-US" altLang="zh-CN" dirty="0"/>
              <a:t>el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计算属性可依赖</a:t>
            </a:r>
            <a:r>
              <a:rPr lang="en-US" altLang="zh-CN" dirty="0" err="1"/>
              <a:t>vue</a:t>
            </a:r>
            <a:r>
              <a:rPr lang="zh-CN" altLang="en-US" dirty="0"/>
              <a:t>实例的多条数据，只要依赖任意数据变化，就会重新执行，但是如果不变就不会重新执行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2315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5524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duanyue/p/7088569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圆角矩形 57"/>
          <p:cNvSpPr/>
          <p:nvPr/>
        </p:nvSpPr>
        <p:spPr>
          <a:xfrm rot="18900000" flipV="1">
            <a:off x="-1162852" y="1052512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37A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59" name="圆角矩形 58"/>
          <p:cNvSpPr/>
          <p:nvPr/>
        </p:nvSpPr>
        <p:spPr>
          <a:xfrm rot="18900000" flipV="1">
            <a:off x="914672" y="103227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60" name="圆角矩形 59"/>
          <p:cNvSpPr/>
          <p:nvPr/>
        </p:nvSpPr>
        <p:spPr>
          <a:xfrm rot="18900000" flipV="1">
            <a:off x="-1420315" y="2365619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2406922" y="127001"/>
            <a:ext cx="1191905" cy="774700"/>
            <a:chOff x="3647506" y="400042"/>
            <a:chExt cx="1462508" cy="950583"/>
          </a:xfrm>
        </p:grpSpPr>
        <p:sp>
          <p:nvSpPr>
            <p:cNvPr id="61" name="圆角矩形 60"/>
            <p:cNvSpPr/>
            <p:nvPr/>
          </p:nvSpPr>
          <p:spPr>
            <a:xfrm rot="18900000" flipV="1">
              <a:off x="3647506" y="1064984"/>
              <a:ext cx="1310715" cy="285641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 rot="18900000" flipV="1">
              <a:off x="4825614" y="400042"/>
              <a:ext cx="284400" cy="28564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64" name="圆角矩形 63"/>
          <p:cNvSpPr/>
          <p:nvPr/>
        </p:nvSpPr>
        <p:spPr>
          <a:xfrm rot="18900000" flipV="1">
            <a:off x="11342808" y="5516494"/>
            <a:ext cx="1847676" cy="267323"/>
          </a:xfrm>
          <a:prstGeom prst="roundRect">
            <a:avLst>
              <a:gd name="adj" fmla="val 50000"/>
            </a:avLst>
          </a:prstGeom>
          <a:solidFill>
            <a:srgbClr val="37A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65" name="圆角矩形 64"/>
          <p:cNvSpPr/>
          <p:nvPr/>
        </p:nvSpPr>
        <p:spPr>
          <a:xfrm rot="18900000" flipV="1">
            <a:off x="8617193" y="6642100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66" name="圆角矩形 65"/>
          <p:cNvSpPr/>
          <p:nvPr/>
        </p:nvSpPr>
        <p:spPr>
          <a:xfrm rot="18900000" flipV="1">
            <a:off x="11087419" y="4499418"/>
            <a:ext cx="2412212" cy="349001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67" name="组合 66"/>
          <p:cNvGrpSpPr/>
          <p:nvPr/>
        </p:nvGrpSpPr>
        <p:grpSpPr>
          <a:xfrm rot="10800000">
            <a:off x="9602967" y="5124736"/>
            <a:ext cx="1777794" cy="1155509"/>
            <a:chOff x="3647506" y="400042"/>
            <a:chExt cx="1462508" cy="950583"/>
          </a:xfrm>
          <a:solidFill>
            <a:srgbClr val="37AB91"/>
          </a:solidFill>
        </p:grpSpPr>
        <p:sp>
          <p:nvSpPr>
            <p:cNvPr id="68" name="圆角矩形 67"/>
            <p:cNvSpPr/>
            <p:nvPr/>
          </p:nvSpPr>
          <p:spPr>
            <a:xfrm rot="18900000" flipV="1">
              <a:off x="3647506" y="1064984"/>
              <a:ext cx="1310715" cy="285641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 rot="18900000" flipV="1">
              <a:off x="4825614" y="400042"/>
              <a:ext cx="284400" cy="2856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0" name="文本框 69"/>
          <p:cNvSpPr txBox="1"/>
          <p:nvPr/>
        </p:nvSpPr>
        <p:spPr>
          <a:xfrm>
            <a:off x="2742074" y="2247992"/>
            <a:ext cx="6885516" cy="1070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6000" b="1" dirty="0">
                <a:solidFill>
                  <a:srgbClr val="37AB91"/>
                </a:solidFill>
                <a:latin typeface="Arial" panose="020B0604020202020204"/>
                <a:ea typeface="微软雅黑" panose="020B0503020204020204" pitchFamily="34" charset="-122"/>
                <a:cs typeface="经典综艺体简" panose="02010609000101010101" pitchFamily="49" charset="-122"/>
                <a:sym typeface="Arial" panose="020B0604020202020204"/>
              </a:rPr>
              <a:t>Vue.js</a:t>
            </a:r>
            <a:r>
              <a:rPr lang="zh-CN" altLang="en-US" sz="6000" b="1" dirty="0">
                <a:solidFill>
                  <a:srgbClr val="37AB91"/>
                </a:solidFill>
                <a:latin typeface="Arial" panose="020B0604020202020204"/>
                <a:ea typeface="微软雅黑" panose="020B0503020204020204" pitchFamily="34" charset="-122"/>
                <a:cs typeface="经典综艺体简" panose="02010609000101010101" pitchFamily="49" charset="-122"/>
                <a:sym typeface="Arial" panose="020B0604020202020204"/>
              </a:rPr>
              <a:t>基础</a:t>
            </a:r>
          </a:p>
        </p:txBody>
      </p:sp>
      <p:pic>
        <p:nvPicPr>
          <p:cNvPr id="3" name="Jem - Yellow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135910" y="-888718"/>
            <a:ext cx="609600" cy="6096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90280" y="6028589"/>
            <a:ext cx="4297680" cy="3848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分享时间：</a:t>
            </a:r>
            <a:r>
              <a:rPr lang="en-US" altLang="zh-CN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2018</a:t>
            </a:r>
            <a:r>
              <a:rPr lang="zh-CN" altLang="en-US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年</a:t>
            </a:r>
            <a:r>
              <a:rPr lang="en-US" altLang="zh-CN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01</a:t>
            </a:r>
            <a:r>
              <a:rPr lang="zh-CN" altLang="en-US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月      分享人</a:t>
            </a:r>
            <a:r>
              <a:rPr lang="zh-CN" altLang="en-US" dirty="0" smtClean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：</a:t>
            </a:r>
            <a:r>
              <a:rPr lang="zh-CN" altLang="en-US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王雪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8" grpId="0" animBg="1"/>
      <p:bldP spid="59" grpId="0" animBg="1"/>
      <p:bldP spid="60" grpId="0" animBg="1"/>
      <p:bldP spid="64" grpId="0" animBg="1"/>
      <p:bldP spid="65" grpId="0" animBg="1"/>
      <p:bldP spid="66" grpId="0" animBg="1"/>
      <p:bldP spid="7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8900000" flipV="1">
            <a:off x="11342808" y="5516494"/>
            <a:ext cx="1847676" cy="267323"/>
          </a:xfrm>
          <a:prstGeom prst="roundRect">
            <a:avLst>
              <a:gd name="adj" fmla="val 50000"/>
            </a:avLst>
          </a:prstGeom>
          <a:solidFill>
            <a:srgbClr val="37A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" name="圆角矩形 2"/>
          <p:cNvSpPr/>
          <p:nvPr/>
        </p:nvSpPr>
        <p:spPr>
          <a:xfrm rot="18900000" flipV="1">
            <a:off x="8617193" y="6642100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4" name="圆角矩形 3"/>
          <p:cNvSpPr/>
          <p:nvPr/>
        </p:nvSpPr>
        <p:spPr>
          <a:xfrm rot="18900000" flipV="1">
            <a:off x="11087419" y="4499418"/>
            <a:ext cx="2412212" cy="349001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10800000">
            <a:off x="9602967" y="5124736"/>
            <a:ext cx="1777794" cy="1155509"/>
            <a:chOff x="3647506" y="400042"/>
            <a:chExt cx="1462508" cy="950583"/>
          </a:xfrm>
          <a:solidFill>
            <a:srgbClr val="37AB91"/>
          </a:solidFill>
        </p:grpSpPr>
        <p:sp>
          <p:nvSpPr>
            <p:cNvPr id="6" name="圆角矩形 5"/>
            <p:cNvSpPr/>
            <p:nvPr/>
          </p:nvSpPr>
          <p:spPr>
            <a:xfrm rot="18900000" flipV="1">
              <a:off x="3647506" y="1064984"/>
              <a:ext cx="1310715" cy="285641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 rot="18900000" flipV="1">
              <a:off x="4825614" y="400042"/>
              <a:ext cx="284400" cy="2856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5126983" y="3084984"/>
            <a:ext cx="2418080" cy="8089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内置指令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170623" y="2319440"/>
            <a:ext cx="3440049" cy="2292208"/>
            <a:chOff x="1236663" y="2285150"/>
            <a:chExt cx="3440049" cy="2292208"/>
          </a:xfrm>
        </p:grpSpPr>
        <p:grpSp>
          <p:nvGrpSpPr>
            <p:cNvPr id="16" name="组合 15"/>
            <p:cNvGrpSpPr/>
            <p:nvPr/>
          </p:nvGrpSpPr>
          <p:grpSpPr>
            <a:xfrm>
              <a:off x="1236663" y="2285150"/>
              <a:ext cx="1532590" cy="2292208"/>
              <a:chOff x="4470834" y="1559895"/>
              <a:chExt cx="1532590" cy="2292208"/>
            </a:xfrm>
          </p:grpSpPr>
          <p:sp>
            <p:nvSpPr>
              <p:cNvPr id="15" name="任意多边形 14"/>
              <p:cNvSpPr/>
              <p:nvPr/>
            </p:nvSpPr>
            <p:spPr>
              <a:xfrm rot="16200000" flipH="1">
                <a:off x="4594252" y="2442931"/>
                <a:ext cx="1285754" cy="1532590"/>
              </a:xfrm>
              <a:custGeom>
                <a:avLst/>
                <a:gdLst>
                  <a:gd name="connsiteX0" fmla="*/ 100 w 1285754"/>
                  <a:gd name="connsiteY0" fmla="*/ 211046 h 1532590"/>
                  <a:gd name="connsiteX1" fmla="*/ 20866 w 1285754"/>
                  <a:gd name="connsiteY1" fmla="*/ 418100 h 1532590"/>
                  <a:gd name="connsiteX2" fmla="*/ 170064 w 1285754"/>
                  <a:gd name="connsiteY2" fmla="*/ 412241 h 1532590"/>
                  <a:gd name="connsiteX3" fmla="*/ 742003 w 1285754"/>
                  <a:gd name="connsiteY3" fmla="*/ 513869 h 1532590"/>
                  <a:gd name="connsiteX4" fmla="*/ 900010 w 1285754"/>
                  <a:gd name="connsiteY4" fmla="*/ 769262 h 1532590"/>
                  <a:gd name="connsiteX5" fmla="*/ 750163 w 1285754"/>
                  <a:gd name="connsiteY5" fmla="*/ 1009100 h 1532590"/>
                  <a:gd name="connsiteX6" fmla="*/ 144842 w 1285754"/>
                  <a:gd name="connsiteY6" fmla="*/ 1117174 h 1532590"/>
                  <a:gd name="connsiteX7" fmla="*/ 41452 w 1285754"/>
                  <a:gd name="connsiteY7" fmla="*/ 1115659 h 1532590"/>
                  <a:gd name="connsiteX8" fmla="*/ 5400 w 1285754"/>
                  <a:gd name="connsiteY8" fmla="*/ 1528681 h 1532590"/>
                  <a:gd name="connsiteX9" fmla="*/ 140391 w 1285754"/>
                  <a:gd name="connsiteY9" fmla="*/ 1532590 h 1532590"/>
                  <a:gd name="connsiteX10" fmla="*/ 816926 w 1285754"/>
                  <a:gd name="connsiteY10" fmla="*/ 1436896 h 1532590"/>
                  <a:gd name="connsiteX11" fmla="*/ 1172257 w 1285754"/>
                  <a:gd name="connsiteY11" fmla="*/ 1179486 h 1532590"/>
                  <a:gd name="connsiteX12" fmla="*/ 1285754 w 1285754"/>
                  <a:gd name="connsiteY12" fmla="*/ 771488 h 1532590"/>
                  <a:gd name="connsiteX13" fmla="*/ 1171515 w 1285754"/>
                  <a:gd name="connsiteY13" fmla="*/ 357555 h 1532590"/>
                  <a:gd name="connsiteX14" fmla="*/ 824344 w 1285754"/>
                  <a:gd name="connsiteY14" fmla="*/ 94952 h 1532590"/>
                  <a:gd name="connsiteX15" fmla="*/ 161162 w 1285754"/>
                  <a:gd name="connsiteY15" fmla="*/ 0 h 1532590"/>
                  <a:gd name="connsiteX16" fmla="*/ 16114 w 1285754"/>
                  <a:gd name="connsiteY16" fmla="*/ 2898 h 1532590"/>
                  <a:gd name="connsiteX17" fmla="*/ 100 w 1285754"/>
                  <a:gd name="connsiteY17" fmla="*/ 211046 h 1532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85754" h="1532590">
                    <a:moveTo>
                      <a:pt x="100" y="211046"/>
                    </a:moveTo>
                    <a:cubicBezTo>
                      <a:pt x="1003" y="297609"/>
                      <a:pt x="8037" y="383988"/>
                      <a:pt x="20866" y="418100"/>
                    </a:cubicBezTo>
                    <a:cubicBezTo>
                      <a:pt x="67415" y="416311"/>
                      <a:pt x="117148" y="412241"/>
                      <a:pt x="170064" y="412241"/>
                    </a:cubicBezTo>
                    <a:cubicBezTo>
                      <a:pt x="446019" y="412241"/>
                      <a:pt x="620346" y="454366"/>
                      <a:pt x="742003" y="513869"/>
                    </a:cubicBezTo>
                    <a:cubicBezTo>
                      <a:pt x="863661" y="573372"/>
                      <a:pt x="900010" y="664636"/>
                      <a:pt x="900010" y="769262"/>
                    </a:cubicBezTo>
                    <a:cubicBezTo>
                      <a:pt x="900010" y="869933"/>
                      <a:pt x="850062" y="949879"/>
                      <a:pt x="750163" y="1009100"/>
                    </a:cubicBezTo>
                    <a:cubicBezTo>
                      <a:pt x="629494" y="1081149"/>
                      <a:pt x="427721" y="1117174"/>
                      <a:pt x="144842" y="1117174"/>
                    </a:cubicBezTo>
                    <a:cubicBezTo>
                      <a:pt x="108988" y="1117174"/>
                      <a:pt x="74524" y="1116669"/>
                      <a:pt x="41452" y="1115659"/>
                    </a:cubicBezTo>
                    <a:cubicBezTo>
                      <a:pt x="18212" y="1184244"/>
                      <a:pt x="-11090" y="1459193"/>
                      <a:pt x="5400" y="1528681"/>
                    </a:cubicBezTo>
                    <a:lnTo>
                      <a:pt x="140391" y="1532590"/>
                    </a:lnTo>
                    <a:cubicBezTo>
                      <a:pt x="430193" y="1532590"/>
                      <a:pt x="655705" y="1500692"/>
                      <a:pt x="816926" y="1436896"/>
                    </a:cubicBezTo>
                    <a:cubicBezTo>
                      <a:pt x="978148" y="1373100"/>
                      <a:pt x="1096591" y="1287297"/>
                      <a:pt x="1172257" y="1179486"/>
                    </a:cubicBezTo>
                    <a:cubicBezTo>
                      <a:pt x="1247922" y="1071676"/>
                      <a:pt x="1285754" y="935677"/>
                      <a:pt x="1285754" y="771488"/>
                    </a:cubicBezTo>
                    <a:cubicBezTo>
                      <a:pt x="1285754" y="607300"/>
                      <a:pt x="1247675" y="469322"/>
                      <a:pt x="1171515" y="357555"/>
                    </a:cubicBezTo>
                    <a:cubicBezTo>
                      <a:pt x="1095355" y="245788"/>
                      <a:pt x="992737" y="154544"/>
                      <a:pt x="824344" y="94952"/>
                    </a:cubicBezTo>
                    <a:cubicBezTo>
                      <a:pt x="655952" y="35360"/>
                      <a:pt x="447997" y="0"/>
                      <a:pt x="161162" y="0"/>
                    </a:cubicBezTo>
                    <a:cubicBezTo>
                      <a:pt x="111090" y="0"/>
                      <a:pt x="62740" y="966"/>
                      <a:pt x="16114" y="2898"/>
                    </a:cubicBezTo>
                    <a:cubicBezTo>
                      <a:pt x="4423" y="37740"/>
                      <a:pt x="-804" y="124484"/>
                      <a:pt x="100" y="211046"/>
                    </a:cubicBezTo>
                    <a:close/>
                  </a:path>
                </a:pathLst>
              </a:cu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4470872" y="1559895"/>
                <a:ext cx="1529875" cy="1347679"/>
              </a:xfrm>
              <a:custGeom>
                <a:avLst/>
                <a:gdLst>
                  <a:gd name="connsiteX0" fmla="*/ 1114425 w 1527494"/>
                  <a:gd name="connsiteY0" fmla="*/ 1009863 h 1347679"/>
                  <a:gd name="connsiteX1" fmla="*/ 1527494 w 1527494"/>
                  <a:gd name="connsiteY1" fmla="*/ 1009863 h 1347679"/>
                  <a:gd name="connsiteX2" fmla="*/ 1527494 w 1527494"/>
                  <a:gd name="connsiteY2" fmla="*/ 1055770 h 1347679"/>
                  <a:gd name="connsiteX3" fmla="*/ 1527494 w 1527494"/>
                  <a:gd name="connsiteY3" fmla="*/ 1206371 h 1347679"/>
                  <a:gd name="connsiteX4" fmla="*/ 1527494 w 1527494"/>
                  <a:gd name="connsiteY4" fmla="*/ 1280640 h 1347679"/>
                  <a:gd name="connsiteX5" fmla="*/ 1497989 w 1527494"/>
                  <a:gd name="connsiteY5" fmla="*/ 1310145 h 1347679"/>
                  <a:gd name="connsiteX6" fmla="*/ 1468484 w 1527494"/>
                  <a:gd name="connsiteY6" fmla="*/ 1280640 h 1347679"/>
                  <a:gd name="connsiteX7" fmla="*/ 1468484 w 1527494"/>
                  <a:gd name="connsiteY7" fmla="*/ 1206371 h 1347679"/>
                  <a:gd name="connsiteX8" fmla="*/ 1468484 w 1527494"/>
                  <a:gd name="connsiteY8" fmla="*/ 1159543 h 1347679"/>
                  <a:gd name="connsiteX9" fmla="*/ 1438979 w 1527494"/>
                  <a:gd name="connsiteY9" fmla="*/ 1130039 h 1347679"/>
                  <a:gd name="connsiteX10" fmla="*/ 1409475 w 1527494"/>
                  <a:gd name="connsiteY10" fmla="*/ 1159543 h 1347679"/>
                  <a:gd name="connsiteX11" fmla="*/ 1409475 w 1527494"/>
                  <a:gd name="connsiteY11" fmla="*/ 1206371 h 1347679"/>
                  <a:gd name="connsiteX12" fmla="*/ 1409475 w 1527494"/>
                  <a:gd name="connsiteY12" fmla="*/ 1318174 h 1347679"/>
                  <a:gd name="connsiteX13" fmla="*/ 1379970 w 1527494"/>
                  <a:gd name="connsiteY13" fmla="*/ 1347679 h 1347679"/>
                  <a:gd name="connsiteX14" fmla="*/ 1350465 w 1527494"/>
                  <a:gd name="connsiteY14" fmla="*/ 1318174 h 1347679"/>
                  <a:gd name="connsiteX15" fmla="*/ 1350465 w 1527494"/>
                  <a:gd name="connsiteY15" fmla="*/ 1206371 h 1347679"/>
                  <a:gd name="connsiteX16" fmla="*/ 1350112 w 1527494"/>
                  <a:gd name="connsiteY16" fmla="*/ 1206371 h 1347679"/>
                  <a:gd name="connsiteX17" fmla="*/ 1348146 w 1527494"/>
                  <a:gd name="connsiteY17" fmla="*/ 1196633 h 1347679"/>
                  <a:gd name="connsiteX18" fmla="*/ 1320960 w 1527494"/>
                  <a:gd name="connsiteY18" fmla="*/ 1178613 h 1347679"/>
                  <a:gd name="connsiteX19" fmla="*/ 1293774 w 1527494"/>
                  <a:gd name="connsiteY19" fmla="*/ 1196633 h 1347679"/>
                  <a:gd name="connsiteX20" fmla="*/ 1291808 w 1527494"/>
                  <a:gd name="connsiteY20" fmla="*/ 1206371 h 1347679"/>
                  <a:gd name="connsiteX21" fmla="*/ 1291455 w 1527494"/>
                  <a:gd name="connsiteY21" fmla="*/ 1206371 h 1347679"/>
                  <a:gd name="connsiteX22" fmla="*/ 1291455 w 1527494"/>
                  <a:gd name="connsiteY22" fmla="*/ 1232065 h 1347679"/>
                  <a:gd name="connsiteX23" fmla="*/ 1261950 w 1527494"/>
                  <a:gd name="connsiteY23" fmla="*/ 1261569 h 1347679"/>
                  <a:gd name="connsiteX24" fmla="*/ 1232445 w 1527494"/>
                  <a:gd name="connsiteY24" fmla="*/ 1232065 h 1347679"/>
                  <a:gd name="connsiteX25" fmla="*/ 1232445 w 1527494"/>
                  <a:gd name="connsiteY25" fmla="*/ 1206371 h 1347679"/>
                  <a:gd name="connsiteX26" fmla="*/ 1232445 w 1527494"/>
                  <a:gd name="connsiteY26" fmla="*/ 1102703 h 1347679"/>
                  <a:gd name="connsiteX27" fmla="*/ 1202940 w 1527494"/>
                  <a:gd name="connsiteY27" fmla="*/ 1073198 h 1347679"/>
                  <a:gd name="connsiteX28" fmla="*/ 1173435 w 1527494"/>
                  <a:gd name="connsiteY28" fmla="*/ 1102703 h 1347679"/>
                  <a:gd name="connsiteX29" fmla="*/ 1173435 w 1527494"/>
                  <a:gd name="connsiteY29" fmla="*/ 1206371 h 1347679"/>
                  <a:gd name="connsiteX30" fmla="*/ 1173435 w 1527494"/>
                  <a:gd name="connsiteY30" fmla="*/ 1254144 h 1347679"/>
                  <a:gd name="connsiteX31" fmla="*/ 1143930 w 1527494"/>
                  <a:gd name="connsiteY31" fmla="*/ 1283648 h 1347679"/>
                  <a:gd name="connsiteX32" fmla="*/ 1114425 w 1527494"/>
                  <a:gd name="connsiteY32" fmla="*/ 1254144 h 1347679"/>
                  <a:gd name="connsiteX33" fmla="*/ 1114425 w 1527494"/>
                  <a:gd name="connsiteY33" fmla="*/ 1206371 h 1347679"/>
                  <a:gd name="connsiteX34" fmla="*/ 1114425 w 1527494"/>
                  <a:gd name="connsiteY34" fmla="*/ 1055770 h 1347679"/>
                  <a:gd name="connsiteX35" fmla="*/ 757200 w 1527494"/>
                  <a:gd name="connsiteY35" fmla="*/ 0 h 1347679"/>
                  <a:gd name="connsiteX36" fmla="*/ 1168907 w 1527494"/>
                  <a:gd name="connsiteY36" fmla="*/ 117206 h 1347679"/>
                  <a:gd name="connsiteX37" fmla="*/ 1435961 w 1527494"/>
                  <a:gd name="connsiteY37" fmla="*/ 475503 h 1347679"/>
                  <a:gd name="connsiteX38" fmla="*/ 1524283 w 1527494"/>
                  <a:gd name="connsiteY38" fmla="*/ 943543 h 1347679"/>
                  <a:gd name="connsiteX39" fmla="*/ 1526204 w 1527494"/>
                  <a:gd name="connsiteY39" fmla="*/ 1009862 h 1347679"/>
                  <a:gd name="connsiteX40" fmla="*/ 1111421 w 1527494"/>
                  <a:gd name="connsiteY40" fmla="*/ 1009862 h 1347679"/>
                  <a:gd name="connsiteX41" fmla="*/ 1108695 w 1527494"/>
                  <a:gd name="connsiteY41" fmla="*/ 952862 h 1347679"/>
                  <a:gd name="connsiteX42" fmla="*/ 1017785 w 1527494"/>
                  <a:gd name="connsiteY42" fmla="*/ 557845 h 1347679"/>
                  <a:gd name="connsiteX43" fmla="*/ 766843 w 1527494"/>
                  <a:gd name="connsiteY43" fmla="*/ 394645 h 1347679"/>
                  <a:gd name="connsiteX44" fmla="*/ 580288 w 1527494"/>
                  <a:gd name="connsiteY44" fmla="*/ 462150 h 1347679"/>
                  <a:gd name="connsiteX45" fmla="*/ 455930 w 1527494"/>
                  <a:gd name="connsiteY45" fmla="*/ 694339 h 1347679"/>
                  <a:gd name="connsiteX46" fmla="*/ 423730 w 1527494"/>
                  <a:gd name="connsiteY46" fmla="*/ 897225 h 1347679"/>
                  <a:gd name="connsiteX47" fmla="*/ 416761 w 1527494"/>
                  <a:gd name="connsiteY47" fmla="*/ 1009862 h 1347679"/>
                  <a:gd name="connsiteX48" fmla="*/ 363065 w 1527494"/>
                  <a:gd name="connsiteY48" fmla="*/ 1009862 h 1347679"/>
                  <a:gd name="connsiteX49" fmla="*/ 363065 w 1527494"/>
                  <a:gd name="connsiteY49" fmla="*/ 1009863 h 1347679"/>
                  <a:gd name="connsiteX50" fmla="*/ 413069 w 1527494"/>
                  <a:gd name="connsiteY50" fmla="*/ 1009863 h 1347679"/>
                  <a:gd name="connsiteX51" fmla="*/ 413069 w 1527494"/>
                  <a:gd name="connsiteY51" fmla="*/ 1055770 h 1347679"/>
                  <a:gd name="connsiteX52" fmla="*/ 413069 w 1527494"/>
                  <a:gd name="connsiteY52" fmla="*/ 1206371 h 1347679"/>
                  <a:gd name="connsiteX53" fmla="*/ 413069 w 1527494"/>
                  <a:gd name="connsiteY53" fmla="*/ 1280640 h 1347679"/>
                  <a:gd name="connsiteX54" fmla="*/ 383564 w 1527494"/>
                  <a:gd name="connsiteY54" fmla="*/ 1310145 h 1347679"/>
                  <a:gd name="connsiteX55" fmla="*/ 354059 w 1527494"/>
                  <a:gd name="connsiteY55" fmla="*/ 1280640 h 1347679"/>
                  <a:gd name="connsiteX56" fmla="*/ 354059 w 1527494"/>
                  <a:gd name="connsiteY56" fmla="*/ 1206371 h 1347679"/>
                  <a:gd name="connsiteX57" fmla="*/ 354059 w 1527494"/>
                  <a:gd name="connsiteY57" fmla="*/ 1159543 h 1347679"/>
                  <a:gd name="connsiteX58" fmla="*/ 324554 w 1527494"/>
                  <a:gd name="connsiteY58" fmla="*/ 1130039 h 1347679"/>
                  <a:gd name="connsiteX59" fmla="*/ 295050 w 1527494"/>
                  <a:gd name="connsiteY59" fmla="*/ 1159543 h 1347679"/>
                  <a:gd name="connsiteX60" fmla="*/ 295050 w 1527494"/>
                  <a:gd name="connsiteY60" fmla="*/ 1206371 h 1347679"/>
                  <a:gd name="connsiteX61" fmla="*/ 295050 w 1527494"/>
                  <a:gd name="connsiteY61" fmla="*/ 1318174 h 1347679"/>
                  <a:gd name="connsiteX62" fmla="*/ 265545 w 1527494"/>
                  <a:gd name="connsiteY62" fmla="*/ 1347679 h 1347679"/>
                  <a:gd name="connsiteX63" fmla="*/ 236040 w 1527494"/>
                  <a:gd name="connsiteY63" fmla="*/ 1318174 h 1347679"/>
                  <a:gd name="connsiteX64" fmla="*/ 236040 w 1527494"/>
                  <a:gd name="connsiteY64" fmla="*/ 1206371 h 1347679"/>
                  <a:gd name="connsiteX65" fmla="*/ 235687 w 1527494"/>
                  <a:gd name="connsiteY65" fmla="*/ 1206371 h 1347679"/>
                  <a:gd name="connsiteX66" fmla="*/ 233721 w 1527494"/>
                  <a:gd name="connsiteY66" fmla="*/ 1196633 h 1347679"/>
                  <a:gd name="connsiteX67" fmla="*/ 206535 w 1527494"/>
                  <a:gd name="connsiteY67" fmla="*/ 1178613 h 1347679"/>
                  <a:gd name="connsiteX68" fmla="*/ 179349 w 1527494"/>
                  <a:gd name="connsiteY68" fmla="*/ 1196633 h 1347679"/>
                  <a:gd name="connsiteX69" fmla="*/ 177383 w 1527494"/>
                  <a:gd name="connsiteY69" fmla="*/ 1206371 h 1347679"/>
                  <a:gd name="connsiteX70" fmla="*/ 177030 w 1527494"/>
                  <a:gd name="connsiteY70" fmla="*/ 1206371 h 1347679"/>
                  <a:gd name="connsiteX71" fmla="*/ 177030 w 1527494"/>
                  <a:gd name="connsiteY71" fmla="*/ 1232065 h 1347679"/>
                  <a:gd name="connsiteX72" fmla="*/ 147525 w 1527494"/>
                  <a:gd name="connsiteY72" fmla="*/ 1261569 h 1347679"/>
                  <a:gd name="connsiteX73" fmla="*/ 118020 w 1527494"/>
                  <a:gd name="connsiteY73" fmla="*/ 1232065 h 1347679"/>
                  <a:gd name="connsiteX74" fmla="*/ 118020 w 1527494"/>
                  <a:gd name="connsiteY74" fmla="*/ 1206371 h 1347679"/>
                  <a:gd name="connsiteX75" fmla="*/ 118020 w 1527494"/>
                  <a:gd name="connsiteY75" fmla="*/ 1102703 h 1347679"/>
                  <a:gd name="connsiteX76" fmla="*/ 88515 w 1527494"/>
                  <a:gd name="connsiteY76" fmla="*/ 1073198 h 1347679"/>
                  <a:gd name="connsiteX77" fmla="*/ 59010 w 1527494"/>
                  <a:gd name="connsiteY77" fmla="*/ 1102703 h 1347679"/>
                  <a:gd name="connsiteX78" fmla="*/ 59010 w 1527494"/>
                  <a:gd name="connsiteY78" fmla="*/ 1206371 h 1347679"/>
                  <a:gd name="connsiteX79" fmla="*/ 59010 w 1527494"/>
                  <a:gd name="connsiteY79" fmla="*/ 1254144 h 1347679"/>
                  <a:gd name="connsiteX80" fmla="*/ 29505 w 1527494"/>
                  <a:gd name="connsiteY80" fmla="*/ 1283648 h 1347679"/>
                  <a:gd name="connsiteX81" fmla="*/ 0 w 1527494"/>
                  <a:gd name="connsiteY81" fmla="*/ 1254144 h 1347679"/>
                  <a:gd name="connsiteX82" fmla="*/ 0 w 1527494"/>
                  <a:gd name="connsiteY82" fmla="*/ 1206371 h 1347679"/>
                  <a:gd name="connsiteX83" fmla="*/ 0 w 1527494"/>
                  <a:gd name="connsiteY83" fmla="*/ 1055770 h 1347679"/>
                  <a:gd name="connsiteX84" fmla="*/ 0 w 1527494"/>
                  <a:gd name="connsiteY84" fmla="*/ 1009863 h 1347679"/>
                  <a:gd name="connsiteX85" fmla="*/ 198759 w 1527494"/>
                  <a:gd name="connsiteY85" fmla="*/ 1009863 h 1347679"/>
                  <a:gd name="connsiteX86" fmla="*/ 198759 w 1527494"/>
                  <a:gd name="connsiteY86" fmla="*/ 1009862 h 1347679"/>
                  <a:gd name="connsiteX87" fmla="*/ 1299 w 1527494"/>
                  <a:gd name="connsiteY87" fmla="*/ 1009862 h 1347679"/>
                  <a:gd name="connsiteX88" fmla="*/ 9172 w 1527494"/>
                  <a:gd name="connsiteY88" fmla="*/ 887860 h 1347679"/>
                  <a:gd name="connsiteX89" fmla="*/ 183035 w 1527494"/>
                  <a:gd name="connsiteY89" fmla="*/ 296726 h 1347679"/>
                  <a:gd name="connsiteX90" fmla="*/ 757200 w 1527494"/>
                  <a:gd name="connsiteY90" fmla="*/ 0 h 1347679"/>
                  <a:gd name="connsiteX0-1" fmla="*/ 1114425 w 1527494"/>
                  <a:gd name="connsiteY0-2" fmla="*/ 1009863 h 1347679"/>
                  <a:gd name="connsiteX1-3" fmla="*/ 1527494 w 1527494"/>
                  <a:gd name="connsiteY1-4" fmla="*/ 1009863 h 1347679"/>
                  <a:gd name="connsiteX2-5" fmla="*/ 1527494 w 1527494"/>
                  <a:gd name="connsiteY2-6" fmla="*/ 1055770 h 1347679"/>
                  <a:gd name="connsiteX3-7" fmla="*/ 1527494 w 1527494"/>
                  <a:gd name="connsiteY3-8" fmla="*/ 1206371 h 1347679"/>
                  <a:gd name="connsiteX4-9" fmla="*/ 1527494 w 1527494"/>
                  <a:gd name="connsiteY4-10" fmla="*/ 1280640 h 1347679"/>
                  <a:gd name="connsiteX5-11" fmla="*/ 1497989 w 1527494"/>
                  <a:gd name="connsiteY5-12" fmla="*/ 1310145 h 1347679"/>
                  <a:gd name="connsiteX6-13" fmla="*/ 1468484 w 1527494"/>
                  <a:gd name="connsiteY6-14" fmla="*/ 1280640 h 1347679"/>
                  <a:gd name="connsiteX7-15" fmla="*/ 1468484 w 1527494"/>
                  <a:gd name="connsiteY7-16" fmla="*/ 1206371 h 1347679"/>
                  <a:gd name="connsiteX8-17" fmla="*/ 1468484 w 1527494"/>
                  <a:gd name="connsiteY8-18" fmla="*/ 1159543 h 1347679"/>
                  <a:gd name="connsiteX9-19" fmla="*/ 1438979 w 1527494"/>
                  <a:gd name="connsiteY9-20" fmla="*/ 1130039 h 1347679"/>
                  <a:gd name="connsiteX10-21" fmla="*/ 1409475 w 1527494"/>
                  <a:gd name="connsiteY10-22" fmla="*/ 1159543 h 1347679"/>
                  <a:gd name="connsiteX11-23" fmla="*/ 1409475 w 1527494"/>
                  <a:gd name="connsiteY11-24" fmla="*/ 1206371 h 1347679"/>
                  <a:gd name="connsiteX12-25" fmla="*/ 1409475 w 1527494"/>
                  <a:gd name="connsiteY12-26" fmla="*/ 1318174 h 1347679"/>
                  <a:gd name="connsiteX13-27" fmla="*/ 1379970 w 1527494"/>
                  <a:gd name="connsiteY13-28" fmla="*/ 1347679 h 1347679"/>
                  <a:gd name="connsiteX14-29" fmla="*/ 1350465 w 1527494"/>
                  <a:gd name="connsiteY14-30" fmla="*/ 1318174 h 1347679"/>
                  <a:gd name="connsiteX15-31" fmla="*/ 1350465 w 1527494"/>
                  <a:gd name="connsiteY15-32" fmla="*/ 1206371 h 1347679"/>
                  <a:gd name="connsiteX16-33" fmla="*/ 1350112 w 1527494"/>
                  <a:gd name="connsiteY16-34" fmla="*/ 1206371 h 1347679"/>
                  <a:gd name="connsiteX17-35" fmla="*/ 1348146 w 1527494"/>
                  <a:gd name="connsiteY17-36" fmla="*/ 1196633 h 1347679"/>
                  <a:gd name="connsiteX18-37" fmla="*/ 1320960 w 1527494"/>
                  <a:gd name="connsiteY18-38" fmla="*/ 1178613 h 1347679"/>
                  <a:gd name="connsiteX19-39" fmla="*/ 1293774 w 1527494"/>
                  <a:gd name="connsiteY19-40" fmla="*/ 1196633 h 1347679"/>
                  <a:gd name="connsiteX20-41" fmla="*/ 1291808 w 1527494"/>
                  <a:gd name="connsiteY20-42" fmla="*/ 1206371 h 1347679"/>
                  <a:gd name="connsiteX21-43" fmla="*/ 1291455 w 1527494"/>
                  <a:gd name="connsiteY21-44" fmla="*/ 1206371 h 1347679"/>
                  <a:gd name="connsiteX22-45" fmla="*/ 1291455 w 1527494"/>
                  <a:gd name="connsiteY22-46" fmla="*/ 1232065 h 1347679"/>
                  <a:gd name="connsiteX23-47" fmla="*/ 1261950 w 1527494"/>
                  <a:gd name="connsiteY23-48" fmla="*/ 1261569 h 1347679"/>
                  <a:gd name="connsiteX24-49" fmla="*/ 1232445 w 1527494"/>
                  <a:gd name="connsiteY24-50" fmla="*/ 1232065 h 1347679"/>
                  <a:gd name="connsiteX25-51" fmla="*/ 1232445 w 1527494"/>
                  <a:gd name="connsiteY25-52" fmla="*/ 1206371 h 1347679"/>
                  <a:gd name="connsiteX26-53" fmla="*/ 1232445 w 1527494"/>
                  <a:gd name="connsiteY26-54" fmla="*/ 1102703 h 1347679"/>
                  <a:gd name="connsiteX27-55" fmla="*/ 1202940 w 1527494"/>
                  <a:gd name="connsiteY27-56" fmla="*/ 1073198 h 1347679"/>
                  <a:gd name="connsiteX28-57" fmla="*/ 1173435 w 1527494"/>
                  <a:gd name="connsiteY28-58" fmla="*/ 1102703 h 1347679"/>
                  <a:gd name="connsiteX29-59" fmla="*/ 1173435 w 1527494"/>
                  <a:gd name="connsiteY29-60" fmla="*/ 1206371 h 1347679"/>
                  <a:gd name="connsiteX30-61" fmla="*/ 1173435 w 1527494"/>
                  <a:gd name="connsiteY30-62" fmla="*/ 1254144 h 1347679"/>
                  <a:gd name="connsiteX31-63" fmla="*/ 1143930 w 1527494"/>
                  <a:gd name="connsiteY31-64" fmla="*/ 1283648 h 1347679"/>
                  <a:gd name="connsiteX32-65" fmla="*/ 1114425 w 1527494"/>
                  <a:gd name="connsiteY32-66" fmla="*/ 1254144 h 1347679"/>
                  <a:gd name="connsiteX33-67" fmla="*/ 1114425 w 1527494"/>
                  <a:gd name="connsiteY33-68" fmla="*/ 1206371 h 1347679"/>
                  <a:gd name="connsiteX34-69" fmla="*/ 1114425 w 1527494"/>
                  <a:gd name="connsiteY34-70" fmla="*/ 1055770 h 1347679"/>
                  <a:gd name="connsiteX35-71" fmla="*/ 1114425 w 1527494"/>
                  <a:gd name="connsiteY35-72" fmla="*/ 1009863 h 1347679"/>
                  <a:gd name="connsiteX36-73" fmla="*/ 757200 w 1527494"/>
                  <a:gd name="connsiteY36-74" fmla="*/ 0 h 1347679"/>
                  <a:gd name="connsiteX37-75" fmla="*/ 1168907 w 1527494"/>
                  <a:gd name="connsiteY37-76" fmla="*/ 117206 h 1347679"/>
                  <a:gd name="connsiteX38-77" fmla="*/ 1435961 w 1527494"/>
                  <a:gd name="connsiteY38-78" fmla="*/ 475503 h 1347679"/>
                  <a:gd name="connsiteX39-79" fmla="*/ 1524283 w 1527494"/>
                  <a:gd name="connsiteY39-80" fmla="*/ 943543 h 1347679"/>
                  <a:gd name="connsiteX40-81" fmla="*/ 1526204 w 1527494"/>
                  <a:gd name="connsiteY40-82" fmla="*/ 1009862 h 1347679"/>
                  <a:gd name="connsiteX41-83" fmla="*/ 1111421 w 1527494"/>
                  <a:gd name="connsiteY41-84" fmla="*/ 1009862 h 1347679"/>
                  <a:gd name="connsiteX42-85" fmla="*/ 1108695 w 1527494"/>
                  <a:gd name="connsiteY42-86" fmla="*/ 952862 h 1347679"/>
                  <a:gd name="connsiteX43-87" fmla="*/ 1017785 w 1527494"/>
                  <a:gd name="connsiteY43-88" fmla="*/ 557845 h 1347679"/>
                  <a:gd name="connsiteX44-89" fmla="*/ 766843 w 1527494"/>
                  <a:gd name="connsiteY44-90" fmla="*/ 394645 h 1347679"/>
                  <a:gd name="connsiteX45-91" fmla="*/ 580288 w 1527494"/>
                  <a:gd name="connsiteY45-92" fmla="*/ 462150 h 1347679"/>
                  <a:gd name="connsiteX46-93" fmla="*/ 455930 w 1527494"/>
                  <a:gd name="connsiteY46-94" fmla="*/ 694339 h 1347679"/>
                  <a:gd name="connsiteX47-95" fmla="*/ 423730 w 1527494"/>
                  <a:gd name="connsiteY47-96" fmla="*/ 897225 h 1347679"/>
                  <a:gd name="connsiteX48-97" fmla="*/ 416761 w 1527494"/>
                  <a:gd name="connsiteY48-98" fmla="*/ 1009862 h 1347679"/>
                  <a:gd name="connsiteX49-99" fmla="*/ 363065 w 1527494"/>
                  <a:gd name="connsiteY49-100" fmla="*/ 1009862 h 1347679"/>
                  <a:gd name="connsiteX50-101" fmla="*/ 413069 w 1527494"/>
                  <a:gd name="connsiteY50-102" fmla="*/ 1009863 h 1347679"/>
                  <a:gd name="connsiteX51-103" fmla="*/ 413069 w 1527494"/>
                  <a:gd name="connsiteY51-104" fmla="*/ 1055770 h 1347679"/>
                  <a:gd name="connsiteX52-105" fmla="*/ 413069 w 1527494"/>
                  <a:gd name="connsiteY52-106" fmla="*/ 1206371 h 1347679"/>
                  <a:gd name="connsiteX53-107" fmla="*/ 413069 w 1527494"/>
                  <a:gd name="connsiteY53-108" fmla="*/ 1280640 h 1347679"/>
                  <a:gd name="connsiteX54-109" fmla="*/ 383564 w 1527494"/>
                  <a:gd name="connsiteY54-110" fmla="*/ 1310145 h 1347679"/>
                  <a:gd name="connsiteX55-111" fmla="*/ 354059 w 1527494"/>
                  <a:gd name="connsiteY55-112" fmla="*/ 1280640 h 1347679"/>
                  <a:gd name="connsiteX56-113" fmla="*/ 354059 w 1527494"/>
                  <a:gd name="connsiteY56-114" fmla="*/ 1206371 h 1347679"/>
                  <a:gd name="connsiteX57-115" fmla="*/ 354059 w 1527494"/>
                  <a:gd name="connsiteY57-116" fmla="*/ 1159543 h 1347679"/>
                  <a:gd name="connsiteX58-117" fmla="*/ 324554 w 1527494"/>
                  <a:gd name="connsiteY58-118" fmla="*/ 1130039 h 1347679"/>
                  <a:gd name="connsiteX59-119" fmla="*/ 295050 w 1527494"/>
                  <a:gd name="connsiteY59-120" fmla="*/ 1159543 h 1347679"/>
                  <a:gd name="connsiteX60-121" fmla="*/ 295050 w 1527494"/>
                  <a:gd name="connsiteY60-122" fmla="*/ 1206371 h 1347679"/>
                  <a:gd name="connsiteX61-123" fmla="*/ 295050 w 1527494"/>
                  <a:gd name="connsiteY61-124" fmla="*/ 1318174 h 1347679"/>
                  <a:gd name="connsiteX62-125" fmla="*/ 265545 w 1527494"/>
                  <a:gd name="connsiteY62-126" fmla="*/ 1347679 h 1347679"/>
                  <a:gd name="connsiteX63-127" fmla="*/ 236040 w 1527494"/>
                  <a:gd name="connsiteY63-128" fmla="*/ 1318174 h 1347679"/>
                  <a:gd name="connsiteX64-129" fmla="*/ 236040 w 1527494"/>
                  <a:gd name="connsiteY64-130" fmla="*/ 1206371 h 1347679"/>
                  <a:gd name="connsiteX65-131" fmla="*/ 235687 w 1527494"/>
                  <a:gd name="connsiteY65-132" fmla="*/ 1206371 h 1347679"/>
                  <a:gd name="connsiteX66-133" fmla="*/ 233721 w 1527494"/>
                  <a:gd name="connsiteY66-134" fmla="*/ 1196633 h 1347679"/>
                  <a:gd name="connsiteX67-135" fmla="*/ 206535 w 1527494"/>
                  <a:gd name="connsiteY67-136" fmla="*/ 1178613 h 1347679"/>
                  <a:gd name="connsiteX68-137" fmla="*/ 179349 w 1527494"/>
                  <a:gd name="connsiteY68-138" fmla="*/ 1196633 h 1347679"/>
                  <a:gd name="connsiteX69-139" fmla="*/ 177383 w 1527494"/>
                  <a:gd name="connsiteY69-140" fmla="*/ 1206371 h 1347679"/>
                  <a:gd name="connsiteX70-141" fmla="*/ 177030 w 1527494"/>
                  <a:gd name="connsiteY70-142" fmla="*/ 1206371 h 1347679"/>
                  <a:gd name="connsiteX71-143" fmla="*/ 177030 w 1527494"/>
                  <a:gd name="connsiteY71-144" fmla="*/ 1232065 h 1347679"/>
                  <a:gd name="connsiteX72-145" fmla="*/ 147525 w 1527494"/>
                  <a:gd name="connsiteY72-146" fmla="*/ 1261569 h 1347679"/>
                  <a:gd name="connsiteX73-147" fmla="*/ 118020 w 1527494"/>
                  <a:gd name="connsiteY73-148" fmla="*/ 1232065 h 1347679"/>
                  <a:gd name="connsiteX74-149" fmla="*/ 118020 w 1527494"/>
                  <a:gd name="connsiteY74-150" fmla="*/ 1206371 h 1347679"/>
                  <a:gd name="connsiteX75-151" fmla="*/ 118020 w 1527494"/>
                  <a:gd name="connsiteY75-152" fmla="*/ 1102703 h 1347679"/>
                  <a:gd name="connsiteX76-153" fmla="*/ 88515 w 1527494"/>
                  <a:gd name="connsiteY76-154" fmla="*/ 1073198 h 1347679"/>
                  <a:gd name="connsiteX77-155" fmla="*/ 59010 w 1527494"/>
                  <a:gd name="connsiteY77-156" fmla="*/ 1102703 h 1347679"/>
                  <a:gd name="connsiteX78-157" fmla="*/ 59010 w 1527494"/>
                  <a:gd name="connsiteY78-158" fmla="*/ 1206371 h 1347679"/>
                  <a:gd name="connsiteX79-159" fmla="*/ 59010 w 1527494"/>
                  <a:gd name="connsiteY79-160" fmla="*/ 1254144 h 1347679"/>
                  <a:gd name="connsiteX80-161" fmla="*/ 29505 w 1527494"/>
                  <a:gd name="connsiteY80-162" fmla="*/ 1283648 h 1347679"/>
                  <a:gd name="connsiteX81-163" fmla="*/ 0 w 1527494"/>
                  <a:gd name="connsiteY81-164" fmla="*/ 1254144 h 1347679"/>
                  <a:gd name="connsiteX82-165" fmla="*/ 0 w 1527494"/>
                  <a:gd name="connsiteY82-166" fmla="*/ 1206371 h 1347679"/>
                  <a:gd name="connsiteX83-167" fmla="*/ 0 w 1527494"/>
                  <a:gd name="connsiteY83-168" fmla="*/ 1055770 h 1347679"/>
                  <a:gd name="connsiteX84-169" fmla="*/ 0 w 1527494"/>
                  <a:gd name="connsiteY84-170" fmla="*/ 1009863 h 1347679"/>
                  <a:gd name="connsiteX85-171" fmla="*/ 198759 w 1527494"/>
                  <a:gd name="connsiteY85-172" fmla="*/ 1009863 h 1347679"/>
                  <a:gd name="connsiteX86-173" fmla="*/ 198759 w 1527494"/>
                  <a:gd name="connsiteY86-174" fmla="*/ 1009862 h 1347679"/>
                  <a:gd name="connsiteX87-175" fmla="*/ 1299 w 1527494"/>
                  <a:gd name="connsiteY87-176" fmla="*/ 1009862 h 1347679"/>
                  <a:gd name="connsiteX88-177" fmla="*/ 9172 w 1527494"/>
                  <a:gd name="connsiteY88-178" fmla="*/ 887860 h 1347679"/>
                  <a:gd name="connsiteX89-179" fmla="*/ 183035 w 1527494"/>
                  <a:gd name="connsiteY89-180" fmla="*/ 296726 h 1347679"/>
                  <a:gd name="connsiteX90-181" fmla="*/ 757200 w 1527494"/>
                  <a:gd name="connsiteY90-182" fmla="*/ 0 h 1347679"/>
                  <a:gd name="connsiteX0-183" fmla="*/ 1114425 w 1527494"/>
                  <a:gd name="connsiteY0-184" fmla="*/ 1009863 h 1347679"/>
                  <a:gd name="connsiteX1-185" fmla="*/ 1527494 w 1527494"/>
                  <a:gd name="connsiteY1-186" fmla="*/ 1009863 h 1347679"/>
                  <a:gd name="connsiteX2-187" fmla="*/ 1527494 w 1527494"/>
                  <a:gd name="connsiteY2-188" fmla="*/ 1055770 h 1347679"/>
                  <a:gd name="connsiteX3-189" fmla="*/ 1527494 w 1527494"/>
                  <a:gd name="connsiteY3-190" fmla="*/ 1206371 h 1347679"/>
                  <a:gd name="connsiteX4-191" fmla="*/ 1527494 w 1527494"/>
                  <a:gd name="connsiteY4-192" fmla="*/ 1280640 h 1347679"/>
                  <a:gd name="connsiteX5-193" fmla="*/ 1497989 w 1527494"/>
                  <a:gd name="connsiteY5-194" fmla="*/ 1310145 h 1347679"/>
                  <a:gd name="connsiteX6-195" fmla="*/ 1468484 w 1527494"/>
                  <a:gd name="connsiteY6-196" fmla="*/ 1280640 h 1347679"/>
                  <a:gd name="connsiteX7-197" fmla="*/ 1468484 w 1527494"/>
                  <a:gd name="connsiteY7-198" fmla="*/ 1206371 h 1347679"/>
                  <a:gd name="connsiteX8-199" fmla="*/ 1468484 w 1527494"/>
                  <a:gd name="connsiteY8-200" fmla="*/ 1159543 h 1347679"/>
                  <a:gd name="connsiteX9-201" fmla="*/ 1438979 w 1527494"/>
                  <a:gd name="connsiteY9-202" fmla="*/ 1130039 h 1347679"/>
                  <a:gd name="connsiteX10-203" fmla="*/ 1409475 w 1527494"/>
                  <a:gd name="connsiteY10-204" fmla="*/ 1159543 h 1347679"/>
                  <a:gd name="connsiteX11-205" fmla="*/ 1409475 w 1527494"/>
                  <a:gd name="connsiteY11-206" fmla="*/ 1206371 h 1347679"/>
                  <a:gd name="connsiteX12-207" fmla="*/ 1409475 w 1527494"/>
                  <a:gd name="connsiteY12-208" fmla="*/ 1318174 h 1347679"/>
                  <a:gd name="connsiteX13-209" fmla="*/ 1379970 w 1527494"/>
                  <a:gd name="connsiteY13-210" fmla="*/ 1347679 h 1347679"/>
                  <a:gd name="connsiteX14-211" fmla="*/ 1350465 w 1527494"/>
                  <a:gd name="connsiteY14-212" fmla="*/ 1318174 h 1347679"/>
                  <a:gd name="connsiteX15-213" fmla="*/ 1350465 w 1527494"/>
                  <a:gd name="connsiteY15-214" fmla="*/ 1206371 h 1347679"/>
                  <a:gd name="connsiteX16-215" fmla="*/ 1350112 w 1527494"/>
                  <a:gd name="connsiteY16-216" fmla="*/ 1206371 h 1347679"/>
                  <a:gd name="connsiteX17-217" fmla="*/ 1348146 w 1527494"/>
                  <a:gd name="connsiteY17-218" fmla="*/ 1196633 h 1347679"/>
                  <a:gd name="connsiteX18-219" fmla="*/ 1320960 w 1527494"/>
                  <a:gd name="connsiteY18-220" fmla="*/ 1178613 h 1347679"/>
                  <a:gd name="connsiteX19-221" fmla="*/ 1293774 w 1527494"/>
                  <a:gd name="connsiteY19-222" fmla="*/ 1196633 h 1347679"/>
                  <a:gd name="connsiteX20-223" fmla="*/ 1291808 w 1527494"/>
                  <a:gd name="connsiteY20-224" fmla="*/ 1206371 h 1347679"/>
                  <a:gd name="connsiteX21-225" fmla="*/ 1291455 w 1527494"/>
                  <a:gd name="connsiteY21-226" fmla="*/ 1206371 h 1347679"/>
                  <a:gd name="connsiteX22-227" fmla="*/ 1291455 w 1527494"/>
                  <a:gd name="connsiteY22-228" fmla="*/ 1232065 h 1347679"/>
                  <a:gd name="connsiteX23-229" fmla="*/ 1261950 w 1527494"/>
                  <a:gd name="connsiteY23-230" fmla="*/ 1261569 h 1347679"/>
                  <a:gd name="connsiteX24-231" fmla="*/ 1232445 w 1527494"/>
                  <a:gd name="connsiteY24-232" fmla="*/ 1232065 h 1347679"/>
                  <a:gd name="connsiteX25-233" fmla="*/ 1232445 w 1527494"/>
                  <a:gd name="connsiteY25-234" fmla="*/ 1206371 h 1347679"/>
                  <a:gd name="connsiteX26-235" fmla="*/ 1232445 w 1527494"/>
                  <a:gd name="connsiteY26-236" fmla="*/ 1102703 h 1347679"/>
                  <a:gd name="connsiteX27-237" fmla="*/ 1202940 w 1527494"/>
                  <a:gd name="connsiteY27-238" fmla="*/ 1073198 h 1347679"/>
                  <a:gd name="connsiteX28-239" fmla="*/ 1173435 w 1527494"/>
                  <a:gd name="connsiteY28-240" fmla="*/ 1102703 h 1347679"/>
                  <a:gd name="connsiteX29-241" fmla="*/ 1173435 w 1527494"/>
                  <a:gd name="connsiteY29-242" fmla="*/ 1206371 h 1347679"/>
                  <a:gd name="connsiteX30-243" fmla="*/ 1173435 w 1527494"/>
                  <a:gd name="connsiteY30-244" fmla="*/ 1254144 h 1347679"/>
                  <a:gd name="connsiteX31-245" fmla="*/ 1143930 w 1527494"/>
                  <a:gd name="connsiteY31-246" fmla="*/ 1283648 h 1347679"/>
                  <a:gd name="connsiteX32-247" fmla="*/ 1114425 w 1527494"/>
                  <a:gd name="connsiteY32-248" fmla="*/ 1254144 h 1347679"/>
                  <a:gd name="connsiteX33-249" fmla="*/ 1114425 w 1527494"/>
                  <a:gd name="connsiteY33-250" fmla="*/ 1206371 h 1347679"/>
                  <a:gd name="connsiteX34-251" fmla="*/ 1114425 w 1527494"/>
                  <a:gd name="connsiteY34-252" fmla="*/ 1055770 h 1347679"/>
                  <a:gd name="connsiteX35-253" fmla="*/ 1114425 w 1527494"/>
                  <a:gd name="connsiteY35-254" fmla="*/ 1009863 h 1347679"/>
                  <a:gd name="connsiteX36-255" fmla="*/ 757200 w 1527494"/>
                  <a:gd name="connsiteY36-256" fmla="*/ 0 h 1347679"/>
                  <a:gd name="connsiteX37-257" fmla="*/ 1168907 w 1527494"/>
                  <a:gd name="connsiteY37-258" fmla="*/ 117206 h 1347679"/>
                  <a:gd name="connsiteX38-259" fmla="*/ 1435961 w 1527494"/>
                  <a:gd name="connsiteY38-260" fmla="*/ 475503 h 1347679"/>
                  <a:gd name="connsiteX39-261" fmla="*/ 1524283 w 1527494"/>
                  <a:gd name="connsiteY39-262" fmla="*/ 943543 h 1347679"/>
                  <a:gd name="connsiteX40-263" fmla="*/ 1526204 w 1527494"/>
                  <a:gd name="connsiteY40-264" fmla="*/ 1009862 h 1347679"/>
                  <a:gd name="connsiteX41-265" fmla="*/ 1111421 w 1527494"/>
                  <a:gd name="connsiteY41-266" fmla="*/ 1009862 h 1347679"/>
                  <a:gd name="connsiteX42-267" fmla="*/ 1108695 w 1527494"/>
                  <a:gd name="connsiteY42-268" fmla="*/ 952862 h 1347679"/>
                  <a:gd name="connsiteX43-269" fmla="*/ 1017785 w 1527494"/>
                  <a:gd name="connsiteY43-270" fmla="*/ 557845 h 1347679"/>
                  <a:gd name="connsiteX44-271" fmla="*/ 766843 w 1527494"/>
                  <a:gd name="connsiteY44-272" fmla="*/ 394645 h 1347679"/>
                  <a:gd name="connsiteX45-273" fmla="*/ 580288 w 1527494"/>
                  <a:gd name="connsiteY45-274" fmla="*/ 462150 h 1347679"/>
                  <a:gd name="connsiteX46-275" fmla="*/ 455930 w 1527494"/>
                  <a:gd name="connsiteY46-276" fmla="*/ 694339 h 1347679"/>
                  <a:gd name="connsiteX47-277" fmla="*/ 423730 w 1527494"/>
                  <a:gd name="connsiteY47-278" fmla="*/ 897225 h 1347679"/>
                  <a:gd name="connsiteX48-279" fmla="*/ 416761 w 1527494"/>
                  <a:gd name="connsiteY48-280" fmla="*/ 1009862 h 1347679"/>
                  <a:gd name="connsiteX49-281" fmla="*/ 413069 w 1527494"/>
                  <a:gd name="connsiteY49-282" fmla="*/ 1009863 h 1347679"/>
                  <a:gd name="connsiteX50-283" fmla="*/ 413069 w 1527494"/>
                  <a:gd name="connsiteY50-284" fmla="*/ 1055770 h 1347679"/>
                  <a:gd name="connsiteX51-285" fmla="*/ 413069 w 1527494"/>
                  <a:gd name="connsiteY51-286" fmla="*/ 1206371 h 1347679"/>
                  <a:gd name="connsiteX52-287" fmla="*/ 413069 w 1527494"/>
                  <a:gd name="connsiteY52-288" fmla="*/ 1280640 h 1347679"/>
                  <a:gd name="connsiteX53-289" fmla="*/ 383564 w 1527494"/>
                  <a:gd name="connsiteY53-290" fmla="*/ 1310145 h 1347679"/>
                  <a:gd name="connsiteX54-291" fmla="*/ 354059 w 1527494"/>
                  <a:gd name="connsiteY54-292" fmla="*/ 1280640 h 1347679"/>
                  <a:gd name="connsiteX55-293" fmla="*/ 354059 w 1527494"/>
                  <a:gd name="connsiteY55-294" fmla="*/ 1206371 h 1347679"/>
                  <a:gd name="connsiteX56-295" fmla="*/ 354059 w 1527494"/>
                  <a:gd name="connsiteY56-296" fmla="*/ 1159543 h 1347679"/>
                  <a:gd name="connsiteX57-297" fmla="*/ 324554 w 1527494"/>
                  <a:gd name="connsiteY57-298" fmla="*/ 1130039 h 1347679"/>
                  <a:gd name="connsiteX58-299" fmla="*/ 295050 w 1527494"/>
                  <a:gd name="connsiteY58-300" fmla="*/ 1159543 h 1347679"/>
                  <a:gd name="connsiteX59-301" fmla="*/ 295050 w 1527494"/>
                  <a:gd name="connsiteY59-302" fmla="*/ 1206371 h 1347679"/>
                  <a:gd name="connsiteX60-303" fmla="*/ 295050 w 1527494"/>
                  <a:gd name="connsiteY60-304" fmla="*/ 1318174 h 1347679"/>
                  <a:gd name="connsiteX61-305" fmla="*/ 265545 w 1527494"/>
                  <a:gd name="connsiteY61-306" fmla="*/ 1347679 h 1347679"/>
                  <a:gd name="connsiteX62-307" fmla="*/ 236040 w 1527494"/>
                  <a:gd name="connsiteY62-308" fmla="*/ 1318174 h 1347679"/>
                  <a:gd name="connsiteX63-309" fmla="*/ 236040 w 1527494"/>
                  <a:gd name="connsiteY63-310" fmla="*/ 1206371 h 1347679"/>
                  <a:gd name="connsiteX64-311" fmla="*/ 235687 w 1527494"/>
                  <a:gd name="connsiteY64-312" fmla="*/ 1206371 h 1347679"/>
                  <a:gd name="connsiteX65-313" fmla="*/ 233721 w 1527494"/>
                  <a:gd name="connsiteY65-314" fmla="*/ 1196633 h 1347679"/>
                  <a:gd name="connsiteX66-315" fmla="*/ 206535 w 1527494"/>
                  <a:gd name="connsiteY66-316" fmla="*/ 1178613 h 1347679"/>
                  <a:gd name="connsiteX67-317" fmla="*/ 179349 w 1527494"/>
                  <a:gd name="connsiteY67-318" fmla="*/ 1196633 h 1347679"/>
                  <a:gd name="connsiteX68-319" fmla="*/ 177383 w 1527494"/>
                  <a:gd name="connsiteY68-320" fmla="*/ 1206371 h 1347679"/>
                  <a:gd name="connsiteX69-321" fmla="*/ 177030 w 1527494"/>
                  <a:gd name="connsiteY69-322" fmla="*/ 1206371 h 1347679"/>
                  <a:gd name="connsiteX70-323" fmla="*/ 177030 w 1527494"/>
                  <a:gd name="connsiteY70-324" fmla="*/ 1232065 h 1347679"/>
                  <a:gd name="connsiteX71-325" fmla="*/ 147525 w 1527494"/>
                  <a:gd name="connsiteY71-326" fmla="*/ 1261569 h 1347679"/>
                  <a:gd name="connsiteX72-327" fmla="*/ 118020 w 1527494"/>
                  <a:gd name="connsiteY72-328" fmla="*/ 1232065 h 1347679"/>
                  <a:gd name="connsiteX73-329" fmla="*/ 118020 w 1527494"/>
                  <a:gd name="connsiteY73-330" fmla="*/ 1206371 h 1347679"/>
                  <a:gd name="connsiteX74-331" fmla="*/ 118020 w 1527494"/>
                  <a:gd name="connsiteY74-332" fmla="*/ 1102703 h 1347679"/>
                  <a:gd name="connsiteX75-333" fmla="*/ 88515 w 1527494"/>
                  <a:gd name="connsiteY75-334" fmla="*/ 1073198 h 1347679"/>
                  <a:gd name="connsiteX76-335" fmla="*/ 59010 w 1527494"/>
                  <a:gd name="connsiteY76-336" fmla="*/ 1102703 h 1347679"/>
                  <a:gd name="connsiteX77-337" fmla="*/ 59010 w 1527494"/>
                  <a:gd name="connsiteY77-338" fmla="*/ 1206371 h 1347679"/>
                  <a:gd name="connsiteX78-339" fmla="*/ 59010 w 1527494"/>
                  <a:gd name="connsiteY78-340" fmla="*/ 1254144 h 1347679"/>
                  <a:gd name="connsiteX79-341" fmla="*/ 29505 w 1527494"/>
                  <a:gd name="connsiteY79-342" fmla="*/ 1283648 h 1347679"/>
                  <a:gd name="connsiteX80-343" fmla="*/ 0 w 1527494"/>
                  <a:gd name="connsiteY80-344" fmla="*/ 1254144 h 1347679"/>
                  <a:gd name="connsiteX81-345" fmla="*/ 0 w 1527494"/>
                  <a:gd name="connsiteY81-346" fmla="*/ 1206371 h 1347679"/>
                  <a:gd name="connsiteX82-347" fmla="*/ 0 w 1527494"/>
                  <a:gd name="connsiteY82-348" fmla="*/ 1055770 h 1347679"/>
                  <a:gd name="connsiteX83-349" fmla="*/ 0 w 1527494"/>
                  <a:gd name="connsiteY83-350" fmla="*/ 1009863 h 1347679"/>
                  <a:gd name="connsiteX84-351" fmla="*/ 198759 w 1527494"/>
                  <a:gd name="connsiteY84-352" fmla="*/ 1009863 h 1347679"/>
                  <a:gd name="connsiteX85-353" fmla="*/ 198759 w 1527494"/>
                  <a:gd name="connsiteY85-354" fmla="*/ 1009862 h 1347679"/>
                  <a:gd name="connsiteX86-355" fmla="*/ 1299 w 1527494"/>
                  <a:gd name="connsiteY86-356" fmla="*/ 1009862 h 1347679"/>
                  <a:gd name="connsiteX87-357" fmla="*/ 9172 w 1527494"/>
                  <a:gd name="connsiteY87-358" fmla="*/ 887860 h 1347679"/>
                  <a:gd name="connsiteX88-359" fmla="*/ 183035 w 1527494"/>
                  <a:gd name="connsiteY88-360" fmla="*/ 296726 h 1347679"/>
                  <a:gd name="connsiteX89-361" fmla="*/ 757200 w 1527494"/>
                  <a:gd name="connsiteY89-362" fmla="*/ 0 h 1347679"/>
                  <a:gd name="connsiteX0-363" fmla="*/ 1114425 w 1527494"/>
                  <a:gd name="connsiteY0-364" fmla="*/ 1009863 h 1347679"/>
                  <a:gd name="connsiteX1-365" fmla="*/ 1527494 w 1527494"/>
                  <a:gd name="connsiteY1-366" fmla="*/ 1009863 h 1347679"/>
                  <a:gd name="connsiteX2-367" fmla="*/ 1527494 w 1527494"/>
                  <a:gd name="connsiteY2-368" fmla="*/ 1055770 h 1347679"/>
                  <a:gd name="connsiteX3-369" fmla="*/ 1527494 w 1527494"/>
                  <a:gd name="connsiteY3-370" fmla="*/ 1206371 h 1347679"/>
                  <a:gd name="connsiteX4-371" fmla="*/ 1527494 w 1527494"/>
                  <a:gd name="connsiteY4-372" fmla="*/ 1280640 h 1347679"/>
                  <a:gd name="connsiteX5-373" fmla="*/ 1497989 w 1527494"/>
                  <a:gd name="connsiteY5-374" fmla="*/ 1310145 h 1347679"/>
                  <a:gd name="connsiteX6-375" fmla="*/ 1468484 w 1527494"/>
                  <a:gd name="connsiteY6-376" fmla="*/ 1280640 h 1347679"/>
                  <a:gd name="connsiteX7-377" fmla="*/ 1468484 w 1527494"/>
                  <a:gd name="connsiteY7-378" fmla="*/ 1206371 h 1347679"/>
                  <a:gd name="connsiteX8-379" fmla="*/ 1468484 w 1527494"/>
                  <a:gd name="connsiteY8-380" fmla="*/ 1159543 h 1347679"/>
                  <a:gd name="connsiteX9-381" fmla="*/ 1438979 w 1527494"/>
                  <a:gd name="connsiteY9-382" fmla="*/ 1130039 h 1347679"/>
                  <a:gd name="connsiteX10-383" fmla="*/ 1409475 w 1527494"/>
                  <a:gd name="connsiteY10-384" fmla="*/ 1159543 h 1347679"/>
                  <a:gd name="connsiteX11-385" fmla="*/ 1409475 w 1527494"/>
                  <a:gd name="connsiteY11-386" fmla="*/ 1206371 h 1347679"/>
                  <a:gd name="connsiteX12-387" fmla="*/ 1409475 w 1527494"/>
                  <a:gd name="connsiteY12-388" fmla="*/ 1318174 h 1347679"/>
                  <a:gd name="connsiteX13-389" fmla="*/ 1379970 w 1527494"/>
                  <a:gd name="connsiteY13-390" fmla="*/ 1347679 h 1347679"/>
                  <a:gd name="connsiteX14-391" fmla="*/ 1350465 w 1527494"/>
                  <a:gd name="connsiteY14-392" fmla="*/ 1318174 h 1347679"/>
                  <a:gd name="connsiteX15-393" fmla="*/ 1350465 w 1527494"/>
                  <a:gd name="connsiteY15-394" fmla="*/ 1206371 h 1347679"/>
                  <a:gd name="connsiteX16-395" fmla="*/ 1350112 w 1527494"/>
                  <a:gd name="connsiteY16-396" fmla="*/ 1206371 h 1347679"/>
                  <a:gd name="connsiteX17-397" fmla="*/ 1348146 w 1527494"/>
                  <a:gd name="connsiteY17-398" fmla="*/ 1196633 h 1347679"/>
                  <a:gd name="connsiteX18-399" fmla="*/ 1320960 w 1527494"/>
                  <a:gd name="connsiteY18-400" fmla="*/ 1178613 h 1347679"/>
                  <a:gd name="connsiteX19-401" fmla="*/ 1293774 w 1527494"/>
                  <a:gd name="connsiteY19-402" fmla="*/ 1196633 h 1347679"/>
                  <a:gd name="connsiteX20-403" fmla="*/ 1291808 w 1527494"/>
                  <a:gd name="connsiteY20-404" fmla="*/ 1206371 h 1347679"/>
                  <a:gd name="connsiteX21-405" fmla="*/ 1291455 w 1527494"/>
                  <a:gd name="connsiteY21-406" fmla="*/ 1206371 h 1347679"/>
                  <a:gd name="connsiteX22-407" fmla="*/ 1291455 w 1527494"/>
                  <a:gd name="connsiteY22-408" fmla="*/ 1232065 h 1347679"/>
                  <a:gd name="connsiteX23-409" fmla="*/ 1261950 w 1527494"/>
                  <a:gd name="connsiteY23-410" fmla="*/ 1261569 h 1347679"/>
                  <a:gd name="connsiteX24-411" fmla="*/ 1232445 w 1527494"/>
                  <a:gd name="connsiteY24-412" fmla="*/ 1232065 h 1347679"/>
                  <a:gd name="connsiteX25-413" fmla="*/ 1232445 w 1527494"/>
                  <a:gd name="connsiteY25-414" fmla="*/ 1206371 h 1347679"/>
                  <a:gd name="connsiteX26-415" fmla="*/ 1232445 w 1527494"/>
                  <a:gd name="connsiteY26-416" fmla="*/ 1102703 h 1347679"/>
                  <a:gd name="connsiteX27-417" fmla="*/ 1202940 w 1527494"/>
                  <a:gd name="connsiteY27-418" fmla="*/ 1073198 h 1347679"/>
                  <a:gd name="connsiteX28-419" fmla="*/ 1173435 w 1527494"/>
                  <a:gd name="connsiteY28-420" fmla="*/ 1102703 h 1347679"/>
                  <a:gd name="connsiteX29-421" fmla="*/ 1173435 w 1527494"/>
                  <a:gd name="connsiteY29-422" fmla="*/ 1206371 h 1347679"/>
                  <a:gd name="connsiteX30-423" fmla="*/ 1173435 w 1527494"/>
                  <a:gd name="connsiteY30-424" fmla="*/ 1254144 h 1347679"/>
                  <a:gd name="connsiteX31-425" fmla="*/ 1143930 w 1527494"/>
                  <a:gd name="connsiteY31-426" fmla="*/ 1283648 h 1347679"/>
                  <a:gd name="connsiteX32-427" fmla="*/ 1114425 w 1527494"/>
                  <a:gd name="connsiteY32-428" fmla="*/ 1254144 h 1347679"/>
                  <a:gd name="connsiteX33-429" fmla="*/ 1114425 w 1527494"/>
                  <a:gd name="connsiteY33-430" fmla="*/ 1206371 h 1347679"/>
                  <a:gd name="connsiteX34-431" fmla="*/ 1114425 w 1527494"/>
                  <a:gd name="connsiteY34-432" fmla="*/ 1055770 h 1347679"/>
                  <a:gd name="connsiteX35-433" fmla="*/ 1114425 w 1527494"/>
                  <a:gd name="connsiteY35-434" fmla="*/ 1009863 h 1347679"/>
                  <a:gd name="connsiteX36-435" fmla="*/ 757200 w 1527494"/>
                  <a:gd name="connsiteY36-436" fmla="*/ 0 h 1347679"/>
                  <a:gd name="connsiteX37-437" fmla="*/ 1168907 w 1527494"/>
                  <a:gd name="connsiteY37-438" fmla="*/ 117206 h 1347679"/>
                  <a:gd name="connsiteX38-439" fmla="*/ 1435961 w 1527494"/>
                  <a:gd name="connsiteY38-440" fmla="*/ 475503 h 1347679"/>
                  <a:gd name="connsiteX39-441" fmla="*/ 1524283 w 1527494"/>
                  <a:gd name="connsiteY39-442" fmla="*/ 943543 h 1347679"/>
                  <a:gd name="connsiteX40-443" fmla="*/ 1526204 w 1527494"/>
                  <a:gd name="connsiteY40-444" fmla="*/ 1009862 h 1347679"/>
                  <a:gd name="connsiteX41-445" fmla="*/ 1111421 w 1527494"/>
                  <a:gd name="connsiteY41-446" fmla="*/ 1009862 h 1347679"/>
                  <a:gd name="connsiteX42-447" fmla="*/ 1108695 w 1527494"/>
                  <a:gd name="connsiteY42-448" fmla="*/ 952862 h 1347679"/>
                  <a:gd name="connsiteX43-449" fmla="*/ 1017785 w 1527494"/>
                  <a:gd name="connsiteY43-450" fmla="*/ 557845 h 1347679"/>
                  <a:gd name="connsiteX44-451" fmla="*/ 766843 w 1527494"/>
                  <a:gd name="connsiteY44-452" fmla="*/ 394645 h 1347679"/>
                  <a:gd name="connsiteX45-453" fmla="*/ 580288 w 1527494"/>
                  <a:gd name="connsiteY45-454" fmla="*/ 462150 h 1347679"/>
                  <a:gd name="connsiteX46-455" fmla="*/ 455930 w 1527494"/>
                  <a:gd name="connsiteY46-456" fmla="*/ 694339 h 1347679"/>
                  <a:gd name="connsiteX47-457" fmla="*/ 423730 w 1527494"/>
                  <a:gd name="connsiteY47-458" fmla="*/ 897225 h 1347679"/>
                  <a:gd name="connsiteX48-459" fmla="*/ 416761 w 1527494"/>
                  <a:gd name="connsiteY48-460" fmla="*/ 1009862 h 1347679"/>
                  <a:gd name="connsiteX49-461" fmla="*/ 413069 w 1527494"/>
                  <a:gd name="connsiteY49-462" fmla="*/ 1055770 h 1347679"/>
                  <a:gd name="connsiteX50-463" fmla="*/ 413069 w 1527494"/>
                  <a:gd name="connsiteY50-464" fmla="*/ 1206371 h 1347679"/>
                  <a:gd name="connsiteX51-465" fmla="*/ 413069 w 1527494"/>
                  <a:gd name="connsiteY51-466" fmla="*/ 1280640 h 1347679"/>
                  <a:gd name="connsiteX52-467" fmla="*/ 383564 w 1527494"/>
                  <a:gd name="connsiteY52-468" fmla="*/ 1310145 h 1347679"/>
                  <a:gd name="connsiteX53-469" fmla="*/ 354059 w 1527494"/>
                  <a:gd name="connsiteY53-470" fmla="*/ 1280640 h 1347679"/>
                  <a:gd name="connsiteX54-471" fmla="*/ 354059 w 1527494"/>
                  <a:gd name="connsiteY54-472" fmla="*/ 1206371 h 1347679"/>
                  <a:gd name="connsiteX55-473" fmla="*/ 354059 w 1527494"/>
                  <a:gd name="connsiteY55-474" fmla="*/ 1159543 h 1347679"/>
                  <a:gd name="connsiteX56-475" fmla="*/ 324554 w 1527494"/>
                  <a:gd name="connsiteY56-476" fmla="*/ 1130039 h 1347679"/>
                  <a:gd name="connsiteX57-477" fmla="*/ 295050 w 1527494"/>
                  <a:gd name="connsiteY57-478" fmla="*/ 1159543 h 1347679"/>
                  <a:gd name="connsiteX58-479" fmla="*/ 295050 w 1527494"/>
                  <a:gd name="connsiteY58-480" fmla="*/ 1206371 h 1347679"/>
                  <a:gd name="connsiteX59-481" fmla="*/ 295050 w 1527494"/>
                  <a:gd name="connsiteY59-482" fmla="*/ 1318174 h 1347679"/>
                  <a:gd name="connsiteX60-483" fmla="*/ 265545 w 1527494"/>
                  <a:gd name="connsiteY60-484" fmla="*/ 1347679 h 1347679"/>
                  <a:gd name="connsiteX61-485" fmla="*/ 236040 w 1527494"/>
                  <a:gd name="connsiteY61-486" fmla="*/ 1318174 h 1347679"/>
                  <a:gd name="connsiteX62-487" fmla="*/ 236040 w 1527494"/>
                  <a:gd name="connsiteY62-488" fmla="*/ 1206371 h 1347679"/>
                  <a:gd name="connsiteX63-489" fmla="*/ 235687 w 1527494"/>
                  <a:gd name="connsiteY63-490" fmla="*/ 1206371 h 1347679"/>
                  <a:gd name="connsiteX64-491" fmla="*/ 233721 w 1527494"/>
                  <a:gd name="connsiteY64-492" fmla="*/ 1196633 h 1347679"/>
                  <a:gd name="connsiteX65-493" fmla="*/ 206535 w 1527494"/>
                  <a:gd name="connsiteY65-494" fmla="*/ 1178613 h 1347679"/>
                  <a:gd name="connsiteX66-495" fmla="*/ 179349 w 1527494"/>
                  <a:gd name="connsiteY66-496" fmla="*/ 1196633 h 1347679"/>
                  <a:gd name="connsiteX67-497" fmla="*/ 177383 w 1527494"/>
                  <a:gd name="connsiteY67-498" fmla="*/ 1206371 h 1347679"/>
                  <a:gd name="connsiteX68-499" fmla="*/ 177030 w 1527494"/>
                  <a:gd name="connsiteY68-500" fmla="*/ 1206371 h 1347679"/>
                  <a:gd name="connsiteX69-501" fmla="*/ 177030 w 1527494"/>
                  <a:gd name="connsiteY69-502" fmla="*/ 1232065 h 1347679"/>
                  <a:gd name="connsiteX70-503" fmla="*/ 147525 w 1527494"/>
                  <a:gd name="connsiteY70-504" fmla="*/ 1261569 h 1347679"/>
                  <a:gd name="connsiteX71-505" fmla="*/ 118020 w 1527494"/>
                  <a:gd name="connsiteY71-506" fmla="*/ 1232065 h 1347679"/>
                  <a:gd name="connsiteX72-507" fmla="*/ 118020 w 1527494"/>
                  <a:gd name="connsiteY72-508" fmla="*/ 1206371 h 1347679"/>
                  <a:gd name="connsiteX73-509" fmla="*/ 118020 w 1527494"/>
                  <a:gd name="connsiteY73-510" fmla="*/ 1102703 h 1347679"/>
                  <a:gd name="connsiteX74-511" fmla="*/ 88515 w 1527494"/>
                  <a:gd name="connsiteY74-512" fmla="*/ 1073198 h 1347679"/>
                  <a:gd name="connsiteX75-513" fmla="*/ 59010 w 1527494"/>
                  <a:gd name="connsiteY75-514" fmla="*/ 1102703 h 1347679"/>
                  <a:gd name="connsiteX76-515" fmla="*/ 59010 w 1527494"/>
                  <a:gd name="connsiteY76-516" fmla="*/ 1206371 h 1347679"/>
                  <a:gd name="connsiteX77-517" fmla="*/ 59010 w 1527494"/>
                  <a:gd name="connsiteY77-518" fmla="*/ 1254144 h 1347679"/>
                  <a:gd name="connsiteX78-519" fmla="*/ 29505 w 1527494"/>
                  <a:gd name="connsiteY78-520" fmla="*/ 1283648 h 1347679"/>
                  <a:gd name="connsiteX79-521" fmla="*/ 0 w 1527494"/>
                  <a:gd name="connsiteY79-522" fmla="*/ 1254144 h 1347679"/>
                  <a:gd name="connsiteX80-523" fmla="*/ 0 w 1527494"/>
                  <a:gd name="connsiteY80-524" fmla="*/ 1206371 h 1347679"/>
                  <a:gd name="connsiteX81-525" fmla="*/ 0 w 1527494"/>
                  <a:gd name="connsiteY81-526" fmla="*/ 1055770 h 1347679"/>
                  <a:gd name="connsiteX82-527" fmla="*/ 0 w 1527494"/>
                  <a:gd name="connsiteY82-528" fmla="*/ 1009863 h 1347679"/>
                  <a:gd name="connsiteX83-529" fmla="*/ 198759 w 1527494"/>
                  <a:gd name="connsiteY83-530" fmla="*/ 1009863 h 1347679"/>
                  <a:gd name="connsiteX84-531" fmla="*/ 198759 w 1527494"/>
                  <a:gd name="connsiteY84-532" fmla="*/ 1009862 h 1347679"/>
                  <a:gd name="connsiteX85-533" fmla="*/ 1299 w 1527494"/>
                  <a:gd name="connsiteY85-534" fmla="*/ 1009862 h 1347679"/>
                  <a:gd name="connsiteX86-535" fmla="*/ 9172 w 1527494"/>
                  <a:gd name="connsiteY86-536" fmla="*/ 887860 h 1347679"/>
                  <a:gd name="connsiteX87-537" fmla="*/ 183035 w 1527494"/>
                  <a:gd name="connsiteY87-538" fmla="*/ 296726 h 1347679"/>
                  <a:gd name="connsiteX88-539" fmla="*/ 757200 w 1527494"/>
                  <a:gd name="connsiteY88-540" fmla="*/ 0 h 1347679"/>
                  <a:gd name="connsiteX0-541" fmla="*/ 1114425 w 1527494"/>
                  <a:gd name="connsiteY0-542" fmla="*/ 1009863 h 1347679"/>
                  <a:gd name="connsiteX1-543" fmla="*/ 1527494 w 1527494"/>
                  <a:gd name="connsiteY1-544" fmla="*/ 1009863 h 1347679"/>
                  <a:gd name="connsiteX2-545" fmla="*/ 1527494 w 1527494"/>
                  <a:gd name="connsiteY2-546" fmla="*/ 1055770 h 1347679"/>
                  <a:gd name="connsiteX3-547" fmla="*/ 1527494 w 1527494"/>
                  <a:gd name="connsiteY3-548" fmla="*/ 1206371 h 1347679"/>
                  <a:gd name="connsiteX4-549" fmla="*/ 1527494 w 1527494"/>
                  <a:gd name="connsiteY4-550" fmla="*/ 1280640 h 1347679"/>
                  <a:gd name="connsiteX5-551" fmla="*/ 1497989 w 1527494"/>
                  <a:gd name="connsiteY5-552" fmla="*/ 1310145 h 1347679"/>
                  <a:gd name="connsiteX6-553" fmla="*/ 1468484 w 1527494"/>
                  <a:gd name="connsiteY6-554" fmla="*/ 1280640 h 1347679"/>
                  <a:gd name="connsiteX7-555" fmla="*/ 1468484 w 1527494"/>
                  <a:gd name="connsiteY7-556" fmla="*/ 1206371 h 1347679"/>
                  <a:gd name="connsiteX8-557" fmla="*/ 1468484 w 1527494"/>
                  <a:gd name="connsiteY8-558" fmla="*/ 1159543 h 1347679"/>
                  <a:gd name="connsiteX9-559" fmla="*/ 1438979 w 1527494"/>
                  <a:gd name="connsiteY9-560" fmla="*/ 1130039 h 1347679"/>
                  <a:gd name="connsiteX10-561" fmla="*/ 1409475 w 1527494"/>
                  <a:gd name="connsiteY10-562" fmla="*/ 1159543 h 1347679"/>
                  <a:gd name="connsiteX11-563" fmla="*/ 1409475 w 1527494"/>
                  <a:gd name="connsiteY11-564" fmla="*/ 1206371 h 1347679"/>
                  <a:gd name="connsiteX12-565" fmla="*/ 1409475 w 1527494"/>
                  <a:gd name="connsiteY12-566" fmla="*/ 1318174 h 1347679"/>
                  <a:gd name="connsiteX13-567" fmla="*/ 1379970 w 1527494"/>
                  <a:gd name="connsiteY13-568" fmla="*/ 1347679 h 1347679"/>
                  <a:gd name="connsiteX14-569" fmla="*/ 1350465 w 1527494"/>
                  <a:gd name="connsiteY14-570" fmla="*/ 1318174 h 1347679"/>
                  <a:gd name="connsiteX15-571" fmla="*/ 1350465 w 1527494"/>
                  <a:gd name="connsiteY15-572" fmla="*/ 1206371 h 1347679"/>
                  <a:gd name="connsiteX16-573" fmla="*/ 1350112 w 1527494"/>
                  <a:gd name="connsiteY16-574" fmla="*/ 1206371 h 1347679"/>
                  <a:gd name="connsiteX17-575" fmla="*/ 1348146 w 1527494"/>
                  <a:gd name="connsiteY17-576" fmla="*/ 1196633 h 1347679"/>
                  <a:gd name="connsiteX18-577" fmla="*/ 1320960 w 1527494"/>
                  <a:gd name="connsiteY18-578" fmla="*/ 1178613 h 1347679"/>
                  <a:gd name="connsiteX19-579" fmla="*/ 1293774 w 1527494"/>
                  <a:gd name="connsiteY19-580" fmla="*/ 1196633 h 1347679"/>
                  <a:gd name="connsiteX20-581" fmla="*/ 1291808 w 1527494"/>
                  <a:gd name="connsiteY20-582" fmla="*/ 1206371 h 1347679"/>
                  <a:gd name="connsiteX21-583" fmla="*/ 1291455 w 1527494"/>
                  <a:gd name="connsiteY21-584" fmla="*/ 1206371 h 1347679"/>
                  <a:gd name="connsiteX22-585" fmla="*/ 1291455 w 1527494"/>
                  <a:gd name="connsiteY22-586" fmla="*/ 1232065 h 1347679"/>
                  <a:gd name="connsiteX23-587" fmla="*/ 1261950 w 1527494"/>
                  <a:gd name="connsiteY23-588" fmla="*/ 1261569 h 1347679"/>
                  <a:gd name="connsiteX24-589" fmla="*/ 1232445 w 1527494"/>
                  <a:gd name="connsiteY24-590" fmla="*/ 1232065 h 1347679"/>
                  <a:gd name="connsiteX25-591" fmla="*/ 1232445 w 1527494"/>
                  <a:gd name="connsiteY25-592" fmla="*/ 1206371 h 1347679"/>
                  <a:gd name="connsiteX26-593" fmla="*/ 1232445 w 1527494"/>
                  <a:gd name="connsiteY26-594" fmla="*/ 1102703 h 1347679"/>
                  <a:gd name="connsiteX27-595" fmla="*/ 1202940 w 1527494"/>
                  <a:gd name="connsiteY27-596" fmla="*/ 1073198 h 1347679"/>
                  <a:gd name="connsiteX28-597" fmla="*/ 1173435 w 1527494"/>
                  <a:gd name="connsiteY28-598" fmla="*/ 1102703 h 1347679"/>
                  <a:gd name="connsiteX29-599" fmla="*/ 1173435 w 1527494"/>
                  <a:gd name="connsiteY29-600" fmla="*/ 1206371 h 1347679"/>
                  <a:gd name="connsiteX30-601" fmla="*/ 1173435 w 1527494"/>
                  <a:gd name="connsiteY30-602" fmla="*/ 1254144 h 1347679"/>
                  <a:gd name="connsiteX31-603" fmla="*/ 1143930 w 1527494"/>
                  <a:gd name="connsiteY31-604" fmla="*/ 1283648 h 1347679"/>
                  <a:gd name="connsiteX32-605" fmla="*/ 1114425 w 1527494"/>
                  <a:gd name="connsiteY32-606" fmla="*/ 1254144 h 1347679"/>
                  <a:gd name="connsiteX33-607" fmla="*/ 1114425 w 1527494"/>
                  <a:gd name="connsiteY33-608" fmla="*/ 1206371 h 1347679"/>
                  <a:gd name="connsiteX34-609" fmla="*/ 1114425 w 1527494"/>
                  <a:gd name="connsiteY34-610" fmla="*/ 1055770 h 1347679"/>
                  <a:gd name="connsiteX35-611" fmla="*/ 1114425 w 1527494"/>
                  <a:gd name="connsiteY35-612" fmla="*/ 1009863 h 1347679"/>
                  <a:gd name="connsiteX36-613" fmla="*/ 757200 w 1527494"/>
                  <a:gd name="connsiteY36-614" fmla="*/ 0 h 1347679"/>
                  <a:gd name="connsiteX37-615" fmla="*/ 1168907 w 1527494"/>
                  <a:gd name="connsiteY37-616" fmla="*/ 117206 h 1347679"/>
                  <a:gd name="connsiteX38-617" fmla="*/ 1435961 w 1527494"/>
                  <a:gd name="connsiteY38-618" fmla="*/ 475503 h 1347679"/>
                  <a:gd name="connsiteX39-619" fmla="*/ 1524283 w 1527494"/>
                  <a:gd name="connsiteY39-620" fmla="*/ 943543 h 1347679"/>
                  <a:gd name="connsiteX40-621" fmla="*/ 1526204 w 1527494"/>
                  <a:gd name="connsiteY40-622" fmla="*/ 1009862 h 1347679"/>
                  <a:gd name="connsiteX41-623" fmla="*/ 1111421 w 1527494"/>
                  <a:gd name="connsiteY41-624" fmla="*/ 1009862 h 1347679"/>
                  <a:gd name="connsiteX42-625" fmla="*/ 1108695 w 1527494"/>
                  <a:gd name="connsiteY42-626" fmla="*/ 952862 h 1347679"/>
                  <a:gd name="connsiteX43-627" fmla="*/ 1017785 w 1527494"/>
                  <a:gd name="connsiteY43-628" fmla="*/ 557845 h 1347679"/>
                  <a:gd name="connsiteX44-629" fmla="*/ 766843 w 1527494"/>
                  <a:gd name="connsiteY44-630" fmla="*/ 394645 h 1347679"/>
                  <a:gd name="connsiteX45-631" fmla="*/ 580288 w 1527494"/>
                  <a:gd name="connsiteY45-632" fmla="*/ 462150 h 1347679"/>
                  <a:gd name="connsiteX46-633" fmla="*/ 455930 w 1527494"/>
                  <a:gd name="connsiteY46-634" fmla="*/ 694339 h 1347679"/>
                  <a:gd name="connsiteX47-635" fmla="*/ 423730 w 1527494"/>
                  <a:gd name="connsiteY47-636" fmla="*/ 897225 h 1347679"/>
                  <a:gd name="connsiteX48-637" fmla="*/ 416761 w 1527494"/>
                  <a:gd name="connsiteY48-638" fmla="*/ 1009862 h 1347679"/>
                  <a:gd name="connsiteX49-639" fmla="*/ 413069 w 1527494"/>
                  <a:gd name="connsiteY49-640" fmla="*/ 1055770 h 1347679"/>
                  <a:gd name="connsiteX50-641" fmla="*/ 413069 w 1527494"/>
                  <a:gd name="connsiteY50-642" fmla="*/ 1206371 h 1347679"/>
                  <a:gd name="connsiteX51-643" fmla="*/ 413069 w 1527494"/>
                  <a:gd name="connsiteY51-644" fmla="*/ 1280640 h 1347679"/>
                  <a:gd name="connsiteX52-645" fmla="*/ 383564 w 1527494"/>
                  <a:gd name="connsiteY52-646" fmla="*/ 1310145 h 1347679"/>
                  <a:gd name="connsiteX53-647" fmla="*/ 354059 w 1527494"/>
                  <a:gd name="connsiteY53-648" fmla="*/ 1280640 h 1347679"/>
                  <a:gd name="connsiteX54-649" fmla="*/ 354059 w 1527494"/>
                  <a:gd name="connsiteY54-650" fmla="*/ 1206371 h 1347679"/>
                  <a:gd name="connsiteX55-651" fmla="*/ 354059 w 1527494"/>
                  <a:gd name="connsiteY55-652" fmla="*/ 1159543 h 1347679"/>
                  <a:gd name="connsiteX56-653" fmla="*/ 324554 w 1527494"/>
                  <a:gd name="connsiteY56-654" fmla="*/ 1130039 h 1347679"/>
                  <a:gd name="connsiteX57-655" fmla="*/ 295050 w 1527494"/>
                  <a:gd name="connsiteY57-656" fmla="*/ 1159543 h 1347679"/>
                  <a:gd name="connsiteX58-657" fmla="*/ 295050 w 1527494"/>
                  <a:gd name="connsiteY58-658" fmla="*/ 1206371 h 1347679"/>
                  <a:gd name="connsiteX59-659" fmla="*/ 295050 w 1527494"/>
                  <a:gd name="connsiteY59-660" fmla="*/ 1318174 h 1347679"/>
                  <a:gd name="connsiteX60-661" fmla="*/ 265545 w 1527494"/>
                  <a:gd name="connsiteY60-662" fmla="*/ 1347679 h 1347679"/>
                  <a:gd name="connsiteX61-663" fmla="*/ 236040 w 1527494"/>
                  <a:gd name="connsiteY61-664" fmla="*/ 1318174 h 1347679"/>
                  <a:gd name="connsiteX62-665" fmla="*/ 236040 w 1527494"/>
                  <a:gd name="connsiteY62-666" fmla="*/ 1206371 h 1347679"/>
                  <a:gd name="connsiteX63-667" fmla="*/ 235687 w 1527494"/>
                  <a:gd name="connsiteY63-668" fmla="*/ 1206371 h 1347679"/>
                  <a:gd name="connsiteX64-669" fmla="*/ 233721 w 1527494"/>
                  <a:gd name="connsiteY64-670" fmla="*/ 1196633 h 1347679"/>
                  <a:gd name="connsiteX65-671" fmla="*/ 206535 w 1527494"/>
                  <a:gd name="connsiteY65-672" fmla="*/ 1178613 h 1347679"/>
                  <a:gd name="connsiteX66-673" fmla="*/ 179349 w 1527494"/>
                  <a:gd name="connsiteY66-674" fmla="*/ 1196633 h 1347679"/>
                  <a:gd name="connsiteX67-675" fmla="*/ 177383 w 1527494"/>
                  <a:gd name="connsiteY67-676" fmla="*/ 1206371 h 1347679"/>
                  <a:gd name="connsiteX68-677" fmla="*/ 177030 w 1527494"/>
                  <a:gd name="connsiteY68-678" fmla="*/ 1206371 h 1347679"/>
                  <a:gd name="connsiteX69-679" fmla="*/ 177030 w 1527494"/>
                  <a:gd name="connsiteY69-680" fmla="*/ 1232065 h 1347679"/>
                  <a:gd name="connsiteX70-681" fmla="*/ 147525 w 1527494"/>
                  <a:gd name="connsiteY70-682" fmla="*/ 1261569 h 1347679"/>
                  <a:gd name="connsiteX71-683" fmla="*/ 118020 w 1527494"/>
                  <a:gd name="connsiteY71-684" fmla="*/ 1232065 h 1347679"/>
                  <a:gd name="connsiteX72-685" fmla="*/ 118020 w 1527494"/>
                  <a:gd name="connsiteY72-686" fmla="*/ 1206371 h 1347679"/>
                  <a:gd name="connsiteX73-687" fmla="*/ 118020 w 1527494"/>
                  <a:gd name="connsiteY73-688" fmla="*/ 1102703 h 1347679"/>
                  <a:gd name="connsiteX74-689" fmla="*/ 88515 w 1527494"/>
                  <a:gd name="connsiteY74-690" fmla="*/ 1073198 h 1347679"/>
                  <a:gd name="connsiteX75-691" fmla="*/ 59010 w 1527494"/>
                  <a:gd name="connsiteY75-692" fmla="*/ 1102703 h 1347679"/>
                  <a:gd name="connsiteX76-693" fmla="*/ 59010 w 1527494"/>
                  <a:gd name="connsiteY76-694" fmla="*/ 1206371 h 1347679"/>
                  <a:gd name="connsiteX77-695" fmla="*/ 59010 w 1527494"/>
                  <a:gd name="connsiteY77-696" fmla="*/ 1254144 h 1347679"/>
                  <a:gd name="connsiteX78-697" fmla="*/ 29505 w 1527494"/>
                  <a:gd name="connsiteY78-698" fmla="*/ 1283648 h 1347679"/>
                  <a:gd name="connsiteX79-699" fmla="*/ 0 w 1527494"/>
                  <a:gd name="connsiteY79-700" fmla="*/ 1254144 h 1347679"/>
                  <a:gd name="connsiteX80-701" fmla="*/ 0 w 1527494"/>
                  <a:gd name="connsiteY80-702" fmla="*/ 1206371 h 1347679"/>
                  <a:gd name="connsiteX81-703" fmla="*/ 0 w 1527494"/>
                  <a:gd name="connsiteY81-704" fmla="*/ 1009863 h 1347679"/>
                  <a:gd name="connsiteX82-705" fmla="*/ 198759 w 1527494"/>
                  <a:gd name="connsiteY82-706" fmla="*/ 1009863 h 1347679"/>
                  <a:gd name="connsiteX83-707" fmla="*/ 198759 w 1527494"/>
                  <a:gd name="connsiteY83-708" fmla="*/ 1009862 h 1347679"/>
                  <a:gd name="connsiteX84-709" fmla="*/ 1299 w 1527494"/>
                  <a:gd name="connsiteY84-710" fmla="*/ 1009862 h 1347679"/>
                  <a:gd name="connsiteX85-711" fmla="*/ 9172 w 1527494"/>
                  <a:gd name="connsiteY85-712" fmla="*/ 887860 h 1347679"/>
                  <a:gd name="connsiteX86-713" fmla="*/ 183035 w 1527494"/>
                  <a:gd name="connsiteY86-714" fmla="*/ 296726 h 1347679"/>
                  <a:gd name="connsiteX87-715" fmla="*/ 757200 w 1527494"/>
                  <a:gd name="connsiteY87-716" fmla="*/ 0 h 1347679"/>
                  <a:gd name="connsiteX0-717" fmla="*/ 1114425 w 1527494"/>
                  <a:gd name="connsiteY0-718" fmla="*/ 1009863 h 1347679"/>
                  <a:gd name="connsiteX1-719" fmla="*/ 1527494 w 1527494"/>
                  <a:gd name="connsiteY1-720" fmla="*/ 1009863 h 1347679"/>
                  <a:gd name="connsiteX2-721" fmla="*/ 1527494 w 1527494"/>
                  <a:gd name="connsiteY2-722" fmla="*/ 1055770 h 1347679"/>
                  <a:gd name="connsiteX3-723" fmla="*/ 1527494 w 1527494"/>
                  <a:gd name="connsiteY3-724" fmla="*/ 1206371 h 1347679"/>
                  <a:gd name="connsiteX4-725" fmla="*/ 1527494 w 1527494"/>
                  <a:gd name="connsiteY4-726" fmla="*/ 1280640 h 1347679"/>
                  <a:gd name="connsiteX5-727" fmla="*/ 1497989 w 1527494"/>
                  <a:gd name="connsiteY5-728" fmla="*/ 1310145 h 1347679"/>
                  <a:gd name="connsiteX6-729" fmla="*/ 1468484 w 1527494"/>
                  <a:gd name="connsiteY6-730" fmla="*/ 1280640 h 1347679"/>
                  <a:gd name="connsiteX7-731" fmla="*/ 1468484 w 1527494"/>
                  <a:gd name="connsiteY7-732" fmla="*/ 1206371 h 1347679"/>
                  <a:gd name="connsiteX8-733" fmla="*/ 1468484 w 1527494"/>
                  <a:gd name="connsiteY8-734" fmla="*/ 1159543 h 1347679"/>
                  <a:gd name="connsiteX9-735" fmla="*/ 1438979 w 1527494"/>
                  <a:gd name="connsiteY9-736" fmla="*/ 1130039 h 1347679"/>
                  <a:gd name="connsiteX10-737" fmla="*/ 1409475 w 1527494"/>
                  <a:gd name="connsiteY10-738" fmla="*/ 1159543 h 1347679"/>
                  <a:gd name="connsiteX11-739" fmla="*/ 1409475 w 1527494"/>
                  <a:gd name="connsiteY11-740" fmla="*/ 1206371 h 1347679"/>
                  <a:gd name="connsiteX12-741" fmla="*/ 1409475 w 1527494"/>
                  <a:gd name="connsiteY12-742" fmla="*/ 1318174 h 1347679"/>
                  <a:gd name="connsiteX13-743" fmla="*/ 1379970 w 1527494"/>
                  <a:gd name="connsiteY13-744" fmla="*/ 1347679 h 1347679"/>
                  <a:gd name="connsiteX14-745" fmla="*/ 1350465 w 1527494"/>
                  <a:gd name="connsiteY14-746" fmla="*/ 1318174 h 1347679"/>
                  <a:gd name="connsiteX15-747" fmla="*/ 1350465 w 1527494"/>
                  <a:gd name="connsiteY15-748" fmla="*/ 1206371 h 1347679"/>
                  <a:gd name="connsiteX16-749" fmla="*/ 1350112 w 1527494"/>
                  <a:gd name="connsiteY16-750" fmla="*/ 1206371 h 1347679"/>
                  <a:gd name="connsiteX17-751" fmla="*/ 1348146 w 1527494"/>
                  <a:gd name="connsiteY17-752" fmla="*/ 1196633 h 1347679"/>
                  <a:gd name="connsiteX18-753" fmla="*/ 1320960 w 1527494"/>
                  <a:gd name="connsiteY18-754" fmla="*/ 1178613 h 1347679"/>
                  <a:gd name="connsiteX19-755" fmla="*/ 1293774 w 1527494"/>
                  <a:gd name="connsiteY19-756" fmla="*/ 1196633 h 1347679"/>
                  <a:gd name="connsiteX20-757" fmla="*/ 1291808 w 1527494"/>
                  <a:gd name="connsiteY20-758" fmla="*/ 1206371 h 1347679"/>
                  <a:gd name="connsiteX21-759" fmla="*/ 1291455 w 1527494"/>
                  <a:gd name="connsiteY21-760" fmla="*/ 1206371 h 1347679"/>
                  <a:gd name="connsiteX22-761" fmla="*/ 1291455 w 1527494"/>
                  <a:gd name="connsiteY22-762" fmla="*/ 1232065 h 1347679"/>
                  <a:gd name="connsiteX23-763" fmla="*/ 1261950 w 1527494"/>
                  <a:gd name="connsiteY23-764" fmla="*/ 1261569 h 1347679"/>
                  <a:gd name="connsiteX24-765" fmla="*/ 1232445 w 1527494"/>
                  <a:gd name="connsiteY24-766" fmla="*/ 1232065 h 1347679"/>
                  <a:gd name="connsiteX25-767" fmla="*/ 1232445 w 1527494"/>
                  <a:gd name="connsiteY25-768" fmla="*/ 1206371 h 1347679"/>
                  <a:gd name="connsiteX26-769" fmla="*/ 1232445 w 1527494"/>
                  <a:gd name="connsiteY26-770" fmla="*/ 1102703 h 1347679"/>
                  <a:gd name="connsiteX27-771" fmla="*/ 1202940 w 1527494"/>
                  <a:gd name="connsiteY27-772" fmla="*/ 1073198 h 1347679"/>
                  <a:gd name="connsiteX28-773" fmla="*/ 1173435 w 1527494"/>
                  <a:gd name="connsiteY28-774" fmla="*/ 1102703 h 1347679"/>
                  <a:gd name="connsiteX29-775" fmla="*/ 1173435 w 1527494"/>
                  <a:gd name="connsiteY29-776" fmla="*/ 1206371 h 1347679"/>
                  <a:gd name="connsiteX30-777" fmla="*/ 1173435 w 1527494"/>
                  <a:gd name="connsiteY30-778" fmla="*/ 1254144 h 1347679"/>
                  <a:gd name="connsiteX31-779" fmla="*/ 1143930 w 1527494"/>
                  <a:gd name="connsiteY31-780" fmla="*/ 1283648 h 1347679"/>
                  <a:gd name="connsiteX32-781" fmla="*/ 1114425 w 1527494"/>
                  <a:gd name="connsiteY32-782" fmla="*/ 1254144 h 1347679"/>
                  <a:gd name="connsiteX33-783" fmla="*/ 1114425 w 1527494"/>
                  <a:gd name="connsiteY33-784" fmla="*/ 1206371 h 1347679"/>
                  <a:gd name="connsiteX34-785" fmla="*/ 1114425 w 1527494"/>
                  <a:gd name="connsiteY34-786" fmla="*/ 1055770 h 1347679"/>
                  <a:gd name="connsiteX35-787" fmla="*/ 1114425 w 1527494"/>
                  <a:gd name="connsiteY35-788" fmla="*/ 1009863 h 1347679"/>
                  <a:gd name="connsiteX36-789" fmla="*/ 757200 w 1527494"/>
                  <a:gd name="connsiteY36-790" fmla="*/ 0 h 1347679"/>
                  <a:gd name="connsiteX37-791" fmla="*/ 1168907 w 1527494"/>
                  <a:gd name="connsiteY37-792" fmla="*/ 117206 h 1347679"/>
                  <a:gd name="connsiteX38-793" fmla="*/ 1435961 w 1527494"/>
                  <a:gd name="connsiteY38-794" fmla="*/ 475503 h 1347679"/>
                  <a:gd name="connsiteX39-795" fmla="*/ 1524283 w 1527494"/>
                  <a:gd name="connsiteY39-796" fmla="*/ 943543 h 1347679"/>
                  <a:gd name="connsiteX40-797" fmla="*/ 1526204 w 1527494"/>
                  <a:gd name="connsiteY40-798" fmla="*/ 1009862 h 1347679"/>
                  <a:gd name="connsiteX41-799" fmla="*/ 1111421 w 1527494"/>
                  <a:gd name="connsiteY41-800" fmla="*/ 1009862 h 1347679"/>
                  <a:gd name="connsiteX42-801" fmla="*/ 1108695 w 1527494"/>
                  <a:gd name="connsiteY42-802" fmla="*/ 952862 h 1347679"/>
                  <a:gd name="connsiteX43-803" fmla="*/ 1017785 w 1527494"/>
                  <a:gd name="connsiteY43-804" fmla="*/ 557845 h 1347679"/>
                  <a:gd name="connsiteX44-805" fmla="*/ 766843 w 1527494"/>
                  <a:gd name="connsiteY44-806" fmla="*/ 394645 h 1347679"/>
                  <a:gd name="connsiteX45-807" fmla="*/ 580288 w 1527494"/>
                  <a:gd name="connsiteY45-808" fmla="*/ 462150 h 1347679"/>
                  <a:gd name="connsiteX46-809" fmla="*/ 455930 w 1527494"/>
                  <a:gd name="connsiteY46-810" fmla="*/ 694339 h 1347679"/>
                  <a:gd name="connsiteX47-811" fmla="*/ 423730 w 1527494"/>
                  <a:gd name="connsiteY47-812" fmla="*/ 897225 h 1347679"/>
                  <a:gd name="connsiteX48-813" fmla="*/ 416761 w 1527494"/>
                  <a:gd name="connsiteY48-814" fmla="*/ 1009862 h 1347679"/>
                  <a:gd name="connsiteX49-815" fmla="*/ 413069 w 1527494"/>
                  <a:gd name="connsiteY49-816" fmla="*/ 1055770 h 1347679"/>
                  <a:gd name="connsiteX50-817" fmla="*/ 413069 w 1527494"/>
                  <a:gd name="connsiteY50-818" fmla="*/ 1206371 h 1347679"/>
                  <a:gd name="connsiteX51-819" fmla="*/ 413069 w 1527494"/>
                  <a:gd name="connsiteY51-820" fmla="*/ 1280640 h 1347679"/>
                  <a:gd name="connsiteX52-821" fmla="*/ 383564 w 1527494"/>
                  <a:gd name="connsiteY52-822" fmla="*/ 1310145 h 1347679"/>
                  <a:gd name="connsiteX53-823" fmla="*/ 354059 w 1527494"/>
                  <a:gd name="connsiteY53-824" fmla="*/ 1280640 h 1347679"/>
                  <a:gd name="connsiteX54-825" fmla="*/ 354059 w 1527494"/>
                  <a:gd name="connsiteY54-826" fmla="*/ 1206371 h 1347679"/>
                  <a:gd name="connsiteX55-827" fmla="*/ 354059 w 1527494"/>
                  <a:gd name="connsiteY55-828" fmla="*/ 1159543 h 1347679"/>
                  <a:gd name="connsiteX56-829" fmla="*/ 324554 w 1527494"/>
                  <a:gd name="connsiteY56-830" fmla="*/ 1130039 h 1347679"/>
                  <a:gd name="connsiteX57-831" fmla="*/ 295050 w 1527494"/>
                  <a:gd name="connsiteY57-832" fmla="*/ 1159543 h 1347679"/>
                  <a:gd name="connsiteX58-833" fmla="*/ 295050 w 1527494"/>
                  <a:gd name="connsiteY58-834" fmla="*/ 1206371 h 1347679"/>
                  <a:gd name="connsiteX59-835" fmla="*/ 295050 w 1527494"/>
                  <a:gd name="connsiteY59-836" fmla="*/ 1318174 h 1347679"/>
                  <a:gd name="connsiteX60-837" fmla="*/ 265545 w 1527494"/>
                  <a:gd name="connsiteY60-838" fmla="*/ 1347679 h 1347679"/>
                  <a:gd name="connsiteX61-839" fmla="*/ 236040 w 1527494"/>
                  <a:gd name="connsiteY61-840" fmla="*/ 1318174 h 1347679"/>
                  <a:gd name="connsiteX62-841" fmla="*/ 236040 w 1527494"/>
                  <a:gd name="connsiteY62-842" fmla="*/ 1206371 h 1347679"/>
                  <a:gd name="connsiteX63-843" fmla="*/ 235687 w 1527494"/>
                  <a:gd name="connsiteY63-844" fmla="*/ 1206371 h 1347679"/>
                  <a:gd name="connsiteX64-845" fmla="*/ 233721 w 1527494"/>
                  <a:gd name="connsiteY64-846" fmla="*/ 1196633 h 1347679"/>
                  <a:gd name="connsiteX65-847" fmla="*/ 206535 w 1527494"/>
                  <a:gd name="connsiteY65-848" fmla="*/ 1178613 h 1347679"/>
                  <a:gd name="connsiteX66-849" fmla="*/ 179349 w 1527494"/>
                  <a:gd name="connsiteY66-850" fmla="*/ 1196633 h 1347679"/>
                  <a:gd name="connsiteX67-851" fmla="*/ 177383 w 1527494"/>
                  <a:gd name="connsiteY67-852" fmla="*/ 1206371 h 1347679"/>
                  <a:gd name="connsiteX68-853" fmla="*/ 177030 w 1527494"/>
                  <a:gd name="connsiteY68-854" fmla="*/ 1206371 h 1347679"/>
                  <a:gd name="connsiteX69-855" fmla="*/ 177030 w 1527494"/>
                  <a:gd name="connsiteY69-856" fmla="*/ 1232065 h 1347679"/>
                  <a:gd name="connsiteX70-857" fmla="*/ 147525 w 1527494"/>
                  <a:gd name="connsiteY70-858" fmla="*/ 1261569 h 1347679"/>
                  <a:gd name="connsiteX71-859" fmla="*/ 118020 w 1527494"/>
                  <a:gd name="connsiteY71-860" fmla="*/ 1232065 h 1347679"/>
                  <a:gd name="connsiteX72-861" fmla="*/ 118020 w 1527494"/>
                  <a:gd name="connsiteY72-862" fmla="*/ 1206371 h 1347679"/>
                  <a:gd name="connsiteX73-863" fmla="*/ 118020 w 1527494"/>
                  <a:gd name="connsiteY73-864" fmla="*/ 1102703 h 1347679"/>
                  <a:gd name="connsiteX74-865" fmla="*/ 88515 w 1527494"/>
                  <a:gd name="connsiteY74-866" fmla="*/ 1073198 h 1347679"/>
                  <a:gd name="connsiteX75-867" fmla="*/ 59010 w 1527494"/>
                  <a:gd name="connsiteY75-868" fmla="*/ 1102703 h 1347679"/>
                  <a:gd name="connsiteX76-869" fmla="*/ 59010 w 1527494"/>
                  <a:gd name="connsiteY76-870" fmla="*/ 1206371 h 1347679"/>
                  <a:gd name="connsiteX77-871" fmla="*/ 59010 w 1527494"/>
                  <a:gd name="connsiteY77-872" fmla="*/ 1254144 h 1347679"/>
                  <a:gd name="connsiteX78-873" fmla="*/ 29505 w 1527494"/>
                  <a:gd name="connsiteY78-874" fmla="*/ 1283648 h 1347679"/>
                  <a:gd name="connsiteX79-875" fmla="*/ 0 w 1527494"/>
                  <a:gd name="connsiteY79-876" fmla="*/ 1254144 h 1347679"/>
                  <a:gd name="connsiteX80-877" fmla="*/ 0 w 1527494"/>
                  <a:gd name="connsiteY80-878" fmla="*/ 1206371 h 1347679"/>
                  <a:gd name="connsiteX81-879" fmla="*/ 0 w 1527494"/>
                  <a:gd name="connsiteY81-880" fmla="*/ 1009863 h 1347679"/>
                  <a:gd name="connsiteX82-881" fmla="*/ 198759 w 1527494"/>
                  <a:gd name="connsiteY82-882" fmla="*/ 1009863 h 1347679"/>
                  <a:gd name="connsiteX83-883" fmla="*/ 1299 w 1527494"/>
                  <a:gd name="connsiteY83-884" fmla="*/ 1009862 h 1347679"/>
                  <a:gd name="connsiteX84-885" fmla="*/ 9172 w 1527494"/>
                  <a:gd name="connsiteY84-886" fmla="*/ 887860 h 1347679"/>
                  <a:gd name="connsiteX85-887" fmla="*/ 183035 w 1527494"/>
                  <a:gd name="connsiteY85-888" fmla="*/ 296726 h 1347679"/>
                  <a:gd name="connsiteX86-889" fmla="*/ 757200 w 1527494"/>
                  <a:gd name="connsiteY86-890" fmla="*/ 0 h 1347679"/>
                  <a:gd name="connsiteX0-891" fmla="*/ 1114425 w 1527494"/>
                  <a:gd name="connsiteY0-892" fmla="*/ 1009863 h 1347679"/>
                  <a:gd name="connsiteX1-893" fmla="*/ 1527494 w 1527494"/>
                  <a:gd name="connsiteY1-894" fmla="*/ 1009863 h 1347679"/>
                  <a:gd name="connsiteX2-895" fmla="*/ 1527494 w 1527494"/>
                  <a:gd name="connsiteY2-896" fmla="*/ 1055770 h 1347679"/>
                  <a:gd name="connsiteX3-897" fmla="*/ 1527494 w 1527494"/>
                  <a:gd name="connsiteY3-898" fmla="*/ 1206371 h 1347679"/>
                  <a:gd name="connsiteX4-899" fmla="*/ 1527494 w 1527494"/>
                  <a:gd name="connsiteY4-900" fmla="*/ 1280640 h 1347679"/>
                  <a:gd name="connsiteX5-901" fmla="*/ 1497989 w 1527494"/>
                  <a:gd name="connsiteY5-902" fmla="*/ 1310145 h 1347679"/>
                  <a:gd name="connsiteX6-903" fmla="*/ 1468484 w 1527494"/>
                  <a:gd name="connsiteY6-904" fmla="*/ 1280640 h 1347679"/>
                  <a:gd name="connsiteX7-905" fmla="*/ 1468484 w 1527494"/>
                  <a:gd name="connsiteY7-906" fmla="*/ 1206371 h 1347679"/>
                  <a:gd name="connsiteX8-907" fmla="*/ 1468484 w 1527494"/>
                  <a:gd name="connsiteY8-908" fmla="*/ 1159543 h 1347679"/>
                  <a:gd name="connsiteX9-909" fmla="*/ 1438979 w 1527494"/>
                  <a:gd name="connsiteY9-910" fmla="*/ 1130039 h 1347679"/>
                  <a:gd name="connsiteX10-911" fmla="*/ 1409475 w 1527494"/>
                  <a:gd name="connsiteY10-912" fmla="*/ 1159543 h 1347679"/>
                  <a:gd name="connsiteX11-913" fmla="*/ 1409475 w 1527494"/>
                  <a:gd name="connsiteY11-914" fmla="*/ 1206371 h 1347679"/>
                  <a:gd name="connsiteX12-915" fmla="*/ 1409475 w 1527494"/>
                  <a:gd name="connsiteY12-916" fmla="*/ 1318174 h 1347679"/>
                  <a:gd name="connsiteX13-917" fmla="*/ 1379970 w 1527494"/>
                  <a:gd name="connsiteY13-918" fmla="*/ 1347679 h 1347679"/>
                  <a:gd name="connsiteX14-919" fmla="*/ 1350465 w 1527494"/>
                  <a:gd name="connsiteY14-920" fmla="*/ 1318174 h 1347679"/>
                  <a:gd name="connsiteX15-921" fmla="*/ 1350465 w 1527494"/>
                  <a:gd name="connsiteY15-922" fmla="*/ 1206371 h 1347679"/>
                  <a:gd name="connsiteX16-923" fmla="*/ 1350112 w 1527494"/>
                  <a:gd name="connsiteY16-924" fmla="*/ 1206371 h 1347679"/>
                  <a:gd name="connsiteX17-925" fmla="*/ 1348146 w 1527494"/>
                  <a:gd name="connsiteY17-926" fmla="*/ 1196633 h 1347679"/>
                  <a:gd name="connsiteX18-927" fmla="*/ 1320960 w 1527494"/>
                  <a:gd name="connsiteY18-928" fmla="*/ 1178613 h 1347679"/>
                  <a:gd name="connsiteX19-929" fmla="*/ 1293774 w 1527494"/>
                  <a:gd name="connsiteY19-930" fmla="*/ 1196633 h 1347679"/>
                  <a:gd name="connsiteX20-931" fmla="*/ 1291808 w 1527494"/>
                  <a:gd name="connsiteY20-932" fmla="*/ 1206371 h 1347679"/>
                  <a:gd name="connsiteX21-933" fmla="*/ 1291455 w 1527494"/>
                  <a:gd name="connsiteY21-934" fmla="*/ 1206371 h 1347679"/>
                  <a:gd name="connsiteX22-935" fmla="*/ 1291455 w 1527494"/>
                  <a:gd name="connsiteY22-936" fmla="*/ 1232065 h 1347679"/>
                  <a:gd name="connsiteX23-937" fmla="*/ 1261950 w 1527494"/>
                  <a:gd name="connsiteY23-938" fmla="*/ 1261569 h 1347679"/>
                  <a:gd name="connsiteX24-939" fmla="*/ 1232445 w 1527494"/>
                  <a:gd name="connsiteY24-940" fmla="*/ 1232065 h 1347679"/>
                  <a:gd name="connsiteX25-941" fmla="*/ 1232445 w 1527494"/>
                  <a:gd name="connsiteY25-942" fmla="*/ 1206371 h 1347679"/>
                  <a:gd name="connsiteX26-943" fmla="*/ 1232445 w 1527494"/>
                  <a:gd name="connsiteY26-944" fmla="*/ 1102703 h 1347679"/>
                  <a:gd name="connsiteX27-945" fmla="*/ 1202940 w 1527494"/>
                  <a:gd name="connsiteY27-946" fmla="*/ 1073198 h 1347679"/>
                  <a:gd name="connsiteX28-947" fmla="*/ 1173435 w 1527494"/>
                  <a:gd name="connsiteY28-948" fmla="*/ 1102703 h 1347679"/>
                  <a:gd name="connsiteX29-949" fmla="*/ 1173435 w 1527494"/>
                  <a:gd name="connsiteY29-950" fmla="*/ 1206371 h 1347679"/>
                  <a:gd name="connsiteX30-951" fmla="*/ 1173435 w 1527494"/>
                  <a:gd name="connsiteY30-952" fmla="*/ 1254144 h 1347679"/>
                  <a:gd name="connsiteX31-953" fmla="*/ 1143930 w 1527494"/>
                  <a:gd name="connsiteY31-954" fmla="*/ 1283648 h 1347679"/>
                  <a:gd name="connsiteX32-955" fmla="*/ 1114425 w 1527494"/>
                  <a:gd name="connsiteY32-956" fmla="*/ 1254144 h 1347679"/>
                  <a:gd name="connsiteX33-957" fmla="*/ 1114425 w 1527494"/>
                  <a:gd name="connsiteY33-958" fmla="*/ 1206371 h 1347679"/>
                  <a:gd name="connsiteX34-959" fmla="*/ 1114425 w 1527494"/>
                  <a:gd name="connsiteY34-960" fmla="*/ 1055770 h 1347679"/>
                  <a:gd name="connsiteX35-961" fmla="*/ 1114425 w 1527494"/>
                  <a:gd name="connsiteY35-962" fmla="*/ 1009863 h 1347679"/>
                  <a:gd name="connsiteX36-963" fmla="*/ 757200 w 1527494"/>
                  <a:gd name="connsiteY36-964" fmla="*/ 0 h 1347679"/>
                  <a:gd name="connsiteX37-965" fmla="*/ 1168907 w 1527494"/>
                  <a:gd name="connsiteY37-966" fmla="*/ 117206 h 1347679"/>
                  <a:gd name="connsiteX38-967" fmla="*/ 1435961 w 1527494"/>
                  <a:gd name="connsiteY38-968" fmla="*/ 475503 h 1347679"/>
                  <a:gd name="connsiteX39-969" fmla="*/ 1524283 w 1527494"/>
                  <a:gd name="connsiteY39-970" fmla="*/ 943543 h 1347679"/>
                  <a:gd name="connsiteX40-971" fmla="*/ 1526204 w 1527494"/>
                  <a:gd name="connsiteY40-972" fmla="*/ 1009862 h 1347679"/>
                  <a:gd name="connsiteX41-973" fmla="*/ 1111421 w 1527494"/>
                  <a:gd name="connsiteY41-974" fmla="*/ 1009862 h 1347679"/>
                  <a:gd name="connsiteX42-975" fmla="*/ 1108695 w 1527494"/>
                  <a:gd name="connsiteY42-976" fmla="*/ 952862 h 1347679"/>
                  <a:gd name="connsiteX43-977" fmla="*/ 1017785 w 1527494"/>
                  <a:gd name="connsiteY43-978" fmla="*/ 557845 h 1347679"/>
                  <a:gd name="connsiteX44-979" fmla="*/ 766843 w 1527494"/>
                  <a:gd name="connsiteY44-980" fmla="*/ 394645 h 1347679"/>
                  <a:gd name="connsiteX45-981" fmla="*/ 580288 w 1527494"/>
                  <a:gd name="connsiteY45-982" fmla="*/ 462150 h 1347679"/>
                  <a:gd name="connsiteX46-983" fmla="*/ 455930 w 1527494"/>
                  <a:gd name="connsiteY46-984" fmla="*/ 694339 h 1347679"/>
                  <a:gd name="connsiteX47-985" fmla="*/ 423730 w 1527494"/>
                  <a:gd name="connsiteY47-986" fmla="*/ 897225 h 1347679"/>
                  <a:gd name="connsiteX48-987" fmla="*/ 416761 w 1527494"/>
                  <a:gd name="connsiteY48-988" fmla="*/ 1009862 h 1347679"/>
                  <a:gd name="connsiteX49-989" fmla="*/ 413069 w 1527494"/>
                  <a:gd name="connsiteY49-990" fmla="*/ 1055770 h 1347679"/>
                  <a:gd name="connsiteX50-991" fmla="*/ 413069 w 1527494"/>
                  <a:gd name="connsiteY50-992" fmla="*/ 1206371 h 1347679"/>
                  <a:gd name="connsiteX51-993" fmla="*/ 413069 w 1527494"/>
                  <a:gd name="connsiteY51-994" fmla="*/ 1280640 h 1347679"/>
                  <a:gd name="connsiteX52-995" fmla="*/ 383564 w 1527494"/>
                  <a:gd name="connsiteY52-996" fmla="*/ 1310145 h 1347679"/>
                  <a:gd name="connsiteX53-997" fmla="*/ 354059 w 1527494"/>
                  <a:gd name="connsiteY53-998" fmla="*/ 1280640 h 1347679"/>
                  <a:gd name="connsiteX54-999" fmla="*/ 354059 w 1527494"/>
                  <a:gd name="connsiteY54-1000" fmla="*/ 1206371 h 1347679"/>
                  <a:gd name="connsiteX55-1001" fmla="*/ 354059 w 1527494"/>
                  <a:gd name="connsiteY55-1002" fmla="*/ 1159543 h 1347679"/>
                  <a:gd name="connsiteX56-1003" fmla="*/ 324554 w 1527494"/>
                  <a:gd name="connsiteY56-1004" fmla="*/ 1130039 h 1347679"/>
                  <a:gd name="connsiteX57-1005" fmla="*/ 295050 w 1527494"/>
                  <a:gd name="connsiteY57-1006" fmla="*/ 1159543 h 1347679"/>
                  <a:gd name="connsiteX58-1007" fmla="*/ 295050 w 1527494"/>
                  <a:gd name="connsiteY58-1008" fmla="*/ 1206371 h 1347679"/>
                  <a:gd name="connsiteX59-1009" fmla="*/ 295050 w 1527494"/>
                  <a:gd name="connsiteY59-1010" fmla="*/ 1318174 h 1347679"/>
                  <a:gd name="connsiteX60-1011" fmla="*/ 265545 w 1527494"/>
                  <a:gd name="connsiteY60-1012" fmla="*/ 1347679 h 1347679"/>
                  <a:gd name="connsiteX61-1013" fmla="*/ 236040 w 1527494"/>
                  <a:gd name="connsiteY61-1014" fmla="*/ 1318174 h 1347679"/>
                  <a:gd name="connsiteX62-1015" fmla="*/ 236040 w 1527494"/>
                  <a:gd name="connsiteY62-1016" fmla="*/ 1206371 h 1347679"/>
                  <a:gd name="connsiteX63-1017" fmla="*/ 235687 w 1527494"/>
                  <a:gd name="connsiteY63-1018" fmla="*/ 1206371 h 1347679"/>
                  <a:gd name="connsiteX64-1019" fmla="*/ 233721 w 1527494"/>
                  <a:gd name="connsiteY64-1020" fmla="*/ 1196633 h 1347679"/>
                  <a:gd name="connsiteX65-1021" fmla="*/ 206535 w 1527494"/>
                  <a:gd name="connsiteY65-1022" fmla="*/ 1178613 h 1347679"/>
                  <a:gd name="connsiteX66-1023" fmla="*/ 179349 w 1527494"/>
                  <a:gd name="connsiteY66-1024" fmla="*/ 1196633 h 1347679"/>
                  <a:gd name="connsiteX67-1025" fmla="*/ 177383 w 1527494"/>
                  <a:gd name="connsiteY67-1026" fmla="*/ 1206371 h 1347679"/>
                  <a:gd name="connsiteX68-1027" fmla="*/ 177030 w 1527494"/>
                  <a:gd name="connsiteY68-1028" fmla="*/ 1206371 h 1347679"/>
                  <a:gd name="connsiteX69-1029" fmla="*/ 177030 w 1527494"/>
                  <a:gd name="connsiteY69-1030" fmla="*/ 1232065 h 1347679"/>
                  <a:gd name="connsiteX70-1031" fmla="*/ 147525 w 1527494"/>
                  <a:gd name="connsiteY70-1032" fmla="*/ 1261569 h 1347679"/>
                  <a:gd name="connsiteX71-1033" fmla="*/ 118020 w 1527494"/>
                  <a:gd name="connsiteY71-1034" fmla="*/ 1232065 h 1347679"/>
                  <a:gd name="connsiteX72-1035" fmla="*/ 118020 w 1527494"/>
                  <a:gd name="connsiteY72-1036" fmla="*/ 1206371 h 1347679"/>
                  <a:gd name="connsiteX73-1037" fmla="*/ 118020 w 1527494"/>
                  <a:gd name="connsiteY73-1038" fmla="*/ 1102703 h 1347679"/>
                  <a:gd name="connsiteX74-1039" fmla="*/ 88515 w 1527494"/>
                  <a:gd name="connsiteY74-1040" fmla="*/ 1073198 h 1347679"/>
                  <a:gd name="connsiteX75-1041" fmla="*/ 59010 w 1527494"/>
                  <a:gd name="connsiteY75-1042" fmla="*/ 1102703 h 1347679"/>
                  <a:gd name="connsiteX76-1043" fmla="*/ 59010 w 1527494"/>
                  <a:gd name="connsiteY76-1044" fmla="*/ 1206371 h 1347679"/>
                  <a:gd name="connsiteX77-1045" fmla="*/ 59010 w 1527494"/>
                  <a:gd name="connsiteY77-1046" fmla="*/ 1254144 h 1347679"/>
                  <a:gd name="connsiteX78-1047" fmla="*/ 29505 w 1527494"/>
                  <a:gd name="connsiteY78-1048" fmla="*/ 1283648 h 1347679"/>
                  <a:gd name="connsiteX79-1049" fmla="*/ 0 w 1527494"/>
                  <a:gd name="connsiteY79-1050" fmla="*/ 1254144 h 1347679"/>
                  <a:gd name="connsiteX80-1051" fmla="*/ 0 w 1527494"/>
                  <a:gd name="connsiteY80-1052" fmla="*/ 1206371 h 1347679"/>
                  <a:gd name="connsiteX81-1053" fmla="*/ 0 w 1527494"/>
                  <a:gd name="connsiteY81-1054" fmla="*/ 1009863 h 1347679"/>
                  <a:gd name="connsiteX82-1055" fmla="*/ 1299 w 1527494"/>
                  <a:gd name="connsiteY82-1056" fmla="*/ 1009862 h 1347679"/>
                  <a:gd name="connsiteX83-1057" fmla="*/ 9172 w 1527494"/>
                  <a:gd name="connsiteY83-1058" fmla="*/ 887860 h 1347679"/>
                  <a:gd name="connsiteX84-1059" fmla="*/ 183035 w 1527494"/>
                  <a:gd name="connsiteY84-1060" fmla="*/ 296726 h 1347679"/>
                  <a:gd name="connsiteX85-1061" fmla="*/ 757200 w 1527494"/>
                  <a:gd name="connsiteY85-1062" fmla="*/ 0 h 1347679"/>
                  <a:gd name="connsiteX0-1063" fmla="*/ 1116806 w 1529875"/>
                  <a:gd name="connsiteY0-1064" fmla="*/ 1009863 h 1347679"/>
                  <a:gd name="connsiteX1-1065" fmla="*/ 1529875 w 1529875"/>
                  <a:gd name="connsiteY1-1066" fmla="*/ 1009863 h 1347679"/>
                  <a:gd name="connsiteX2-1067" fmla="*/ 1529875 w 1529875"/>
                  <a:gd name="connsiteY2-1068" fmla="*/ 1055770 h 1347679"/>
                  <a:gd name="connsiteX3-1069" fmla="*/ 1529875 w 1529875"/>
                  <a:gd name="connsiteY3-1070" fmla="*/ 1206371 h 1347679"/>
                  <a:gd name="connsiteX4-1071" fmla="*/ 1529875 w 1529875"/>
                  <a:gd name="connsiteY4-1072" fmla="*/ 1280640 h 1347679"/>
                  <a:gd name="connsiteX5-1073" fmla="*/ 1500370 w 1529875"/>
                  <a:gd name="connsiteY5-1074" fmla="*/ 1310145 h 1347679"/>
                  <a:gd name="connsiteX6-1075" fmla="*/ 1470865 w 1529875"/>
                  <a:gd name="connsiteY6-1076" fmla="*/ 1280640 h 1347679"/>
                  <a:gd name="connsiteX7-1077" fmla="*/ 1470865 w 1529875"/>
                  <a:gd name="connsiteY7-1078" fmla="*/ 1206371 h 1347679"/>
                  <a:gd name="connsiteX8-1079" fmla="*/ 1470865 w 1529875"/>
                  <a:gd name="connsiteY8-1080" fmla="*/ 1159543 h 1347679"/>
                  <a:gd name="connsiteX9-1081" fmla="*/ 1441360 w 1529875"/>
                  <a:gd name="connsiteY9-1082" fmla="*/ 1130039 h 1347679"/>
                  <a:gd name="connsiteX10-1083" fmla="*/ 1411856 w 1529875"/>
                  <a:gd name="connsiteY10-1084" fmla="*/ 1159543 h 1347679"/>
                  <a:gd name="connsiteX11-1085" fmla="*/ 1411856 w 1529875"/>
                  <a:gd name="connsiteY11-1086" fmla="*/ 1206371 h 1347679"/>
                  <a:gd name="connsiteX12-1087" fmla="*/ 1411856 w 1529875"/>
                  <a:gd name="connsiteY12-1088" fmla="*/ 1318174 h 1347679"/>
                  <a:gd name="connsiteX13-1089" fmla="*/ 1382351 w 1529875"/>
                  <a:gd name="connsiteY13-1090" fmla="*/ 1347679 h 1347679"/>
                  <a:gd name="connsiteX14-1091" fmla="*/ 1352846 w 1529875"/>
                  <a:gd name="connsiteY14-1092" fmla="*/ 1318174 h 1347679"/>
                  <a:gd name="connsiteX15-1093" fmla="*/ 1352846 w 1529875"/>
                  <a:gd name="connsiteY15-1094" fmla="*/ 1206371 h 1347679"/>
                  <a:gd name="connsiteX16-1095" fmla="*/ 1352493 w 1529875"/>
                  <a:gd name="connsiteY16-1096" fmla="*/ 1206371 h 1347679"/>
                  <a:gd name="connsiteX17-1097" fmla="*/ 1350527 w 1529875"/>
                  <a:gd name="connsiteY17-1098" fmla="*/ 1196633 h 1347679"/>
                  <a:gd name="connsiteX18-1099" fmla="*/ 1323341 w 1529875"/>
                  <a:gd name="connsiteY18-1100" fmla="*/ 1178613 h 1347679"/>
                  <a:gd name="connsiteX19-1101" fmla="*/ 1296155 w 1529875"/>
                  <a:gd name="connsiteY19-1102" fmla="*/ 1196633 h 1347679"/>
                  <a:gd name="connsiteX20-1103" fmla="*/ 1294189 w 1529875"/>
                  <a:gd name="connsiteY20-1104" fmla="*/ 1206371 h 1347679"/>
                  <a:gd name="connsiteX21-1105" fmla="*/ 1293836 w 1529875"/>
                  <a:gd name="connsiteY21-1106" fmla="*/ 1206371 h 1347679"/>
                  <a:gd name="connsiteX22-1107" fmla="*/ 1293836 w 1529875"/>
                  <a:gd name="connsiteY22-1108" fmla="*/ 1232065 h 1347679"/>
                  <a:gd name="connsiteX23-1109" fmla="*/ 1264331 w 1529875"/>
                  <a:gd name="connsiteY23-1110" fmla="*/ 1261569 h 1347679"/>
                  <a:gd name="connsiteX24-1111" fmla="*/ 1234826 w 1529875"/>
                  <a:gd name="connsiteY24-1112" fmla="*/ 1232065 h 1347679"/>
                  <a:gd name="connsiteX25-1113" fmla="*/ 1234826 w 1529875"/>
                  <a:gd name="connsiteY25-1114" fmla="*/ 1206371 h 1347679"/>
                  <a:gd name="connsiteX26-1115" fmla="*/ 1234826 w 1529875"/>
                  <a:gd name="connsiteY26-1116" fmla="*/ 1102703 h 1347679"/>
                  <a:gd name="connsiteX27-1117" fmla="*/ 1205321 w 1529875"/>
                  <a:gd name="connsiteY27-1118" fmla="*/ 1073198 h 1347679"/>
                  <a:gd name="connsiteX28-1119" fmla="*/ 1175816 w 1529875"/>
                  <a:gd name="connsiteY28-1120" fmla="*/ 1102703 h 1347679"/>
                  <a:gd name="connsiteX29-1121" fmla="*/ 1175816 w 1529875"/>
                  <a:gd name="connsiteY29-1122" fmla="*/ 1206371 h 1347679"/>
                  <a:gd name="connsiteX30-1123" fmla="*/ 1175816 w 1529875"/>
                  <a:gd name="connsiteY30-1124" fmla="*/ 1254144 h 1347679"/>
                  <a:gd name="connsiteX31-1125" fmla="*/ 1146311 w 1529875"/>
                  <a:gd name="connsiteY31-1126" fmla="*/ 1283648 h 1347679"/>
                  <a:gd name="connsiteX32-1127" fmla="*/ 1116806 w 1529875"/>
                  <a:gd name="connsiteY32-1128" fmla="*/ 1254144 h 1347679"/>
                  <a:gd name="connsiteX33-1129" fmla="*/ 1116806 w 1529875"/>
                  <a:gd name="connsiteY33-1130" fmla="*/ 1206371 h 1347679"/>
                  <a:gd name="connsiteX34-1131" fmla="*/ 1116806 w 1529875"/>
                  <a:gd name="connsiteY34-1132" fmla="*/ 1055770 h 1347679"/>
                  <a:gd name="connsiteX35-1133" fmla="*/ 1116806 w 1529875"/>
                  <a:gd name="connsiteY35-1134" fmla="*/ 1009863 h 1347679"/>
                  <a:gd name="connsiteX36-1135" fmla="*/ 759581 w 1529875"/>
                  <a:gd name="connsiteY36-1136" fmla="*/ 0 h 1347679"/>
                  <a:gd name="connsiteX37-1137" fmla="*/ 1171288 w 1529875"/>
                  <a:gd name="connsiteY37-1138" fmla="*/ 117206 h 1347679"/>
                  <a:gd name="connsiteX38-1139" fmla="*/ 1438342 w 1529875"/>
                  <a:gd name="connsiteY38-1140" fmla="*/ 475503 h 1347679"/>
                  <a:gd name="connsiteX39-1141" fmla="*/ 1526664 w 1529875"/>
                  <a:gd name="connsiteY39-1142" fmla="*/ 943543 h 1347679"/>
                  <a:gd name="connsiteX40-1143" fmla="*/ 1528585 w 1529875"/>
                  <a:gd name="connsiteY40-1144" fmla="*/ 1009862 h 1347679"/>
                  <a:gd name="connsiteX41-1145" fmla="*/ 1113802 w 1529875"/>
                  <a:gd name="connsiteY41-1146" fmla="*/ 1009862 h 1347679"/>
                  <a:gd name="connsiteX42-1147" fmla="*/ 1111076 w 1529875"/>
                  <a:gd name="connsiteY42-1148" fmla="*/ 952862 h 1347679"/>
                  <a:gd name="connsiteX43-1149" fmla="*/ 1020166 w 1529875"/>
                  <a:gd name="connsiteY43-1150" fmla="*/ 557845 h 1347679"/>
                  <a:gd name="connsiteX44-1151" fmla="*/ 769224 w 1529875"/>
                  <a:gd name="connsiteY44-1152" fmla="*/ 394645 h 1347679"/>
                  <a:gd name="connsiteX45-1153" fmla="*/ 582669 w 1529875"/>
                  <a:gd name="connsiteY45-1154" fmla="*/ 462150 h 1347679"/>
                  <a:gd name="connsiteX46-1155" fmla="*/ 458311 w 1529875"/>
                  <a:gd name="connsiteY46-1156" fmla="*/ 694339 h 1347679"/>
                  <a:gd name="connsiteX47-1157" fmla="*/ 426111 w 1529875"/>
                  <a:gd name="connsiteY47-1158" fmla="*/ 897225 h 1347679"/>
                  <a:gd name="connsiteX48-1159" fmla="*/ 419142 w 1529875"/>
                  <a:gd name="connsiteY48-1160" fmla="*/ 1009862 h 1347679"/>
                  <a:gd name="connsiteX49-1161" fmla="*/ 415450 w 1529875"/>
                  <a:gd name="connsiteY49-1162" fmla="*/ 1055770 h 1347679"/>
                  <a:gd name="connsiteX50-1163" fmla="*/ 415450 w 1529875"/>
                  <a:gd name="connsiteY50-1164" fmla="*/ 1206371 h 1347679"/>
                  <a:gd name="connsiteX51-1165" fmla="*/ 415450 w 1529875"/>
                  <a:gd name="connsiteY51-1166" fmla="*/ 1280640 h 1347679"/>
                  <a:gd name="connsiteX52-1167" fmla="*/ 385945 w 1529875"/>
                  <a:gd name="connsiteY52-1168" fmla="*/ 1310145 h 1347679"/>
                  <a:gd name="connsiteX53-1169" fmla="*/ 356440 w 1529875"/>
                  <a:gd name="connsiteY53-1170" fmla="*/ 1280640 h 1347679"/>
                  <a:gd name="connsiteX54-1171" fmla="*/ 356440 w 1529875"/>
                  <a:gd name="connsiteY54-1172" fmla="*/ 1206371 h 1347679"/>
                  <a:gd name="connsiteX55-1173" fmla="*/ 356440 w 1529875"/>
                  <a:gd name="connsiteY55-1174" fmla="*/ 1159543 h 1347679"/>
                  <a:gd name="connsiteX56-1175" fmla="*/ 326935 w 1529875"/>
                  <a:gd name="connsiteY56-1176" fmla="*/ 1130039 h 1347679"/>
                  <a:gd name="connsiteX57-1177" fmla="*/ 297431 w 1529875"/>
                  <a:gd name="connsiteY57-1178" fmla="*/ 1159543 h 1347679"/>
                  <a:gd name="connsiteX58-1179" fmla="*/ 297431 w 1529875"/>
                  <a:gd name="connsiteY58-1180" fmla="*/ 1206371 h 1347679"/>
                  <a:gd name="connsiteX59-1181" fmla="*/ 297431 w 1529875"/>
                  <a:gd name="connsiteY59-1182" fmla="*/ 1318174 h 1347679"/>
                  <a:gd name="connsiteX60-1183" fmla="*/ 267926 w 1529875"/>
                  <a:gd name="connsiteY60-1184" fmla="*/ 1347679 h 1347679"/>
                  <a:gd name="connsiteX61-1185" fmla="*/ 238421 w 1529875"/>
                  <a:gd name="connsiteY61-1186" fmla="*/ 1318174 h 1347679"/>
                  <a:gd name="connsiteX62-1187" fmla="*/ 238421 w 1529875"/>
                  <a:gd name="connsiteY62-1188" fmla="*/ 1206371 h 1347679"/>
                  <a:gd name="connsiteX63-1189" fmla="*/ 238068 w 1529875"/>
                  <a:gd name="connsiteY63-1190" fmla="*/ 1206371 h 1347679"/>
                  <a:gd name="connsiteX64-1191" fmla="*/ 236102 w 1529875"/>
                  <a:gd name="connsiteY64-1192" fmla="*/ 1196633 h 1347679"/>
                  <a:gd name="connsiteX65-1193" fmla="*/ 208916 w 1529875"/>
                  <a:gd name="connsiteY65-1194" fmla="*/ 1178613 h 1347679"/>
                  <a:gd name="connsiteX66-1195" fmla="*/ 181730 w 1529875"/>
                  <a:gd name="connsiteY66-1196" fmla="*/ 1196633 h 1347679"/>
                  <a:gd name="connsiteX67-1197" fmla="*/ 179764 w 1529875"/>
                  <a:gd name="connsiteY67-1198" fmla="*/ 1206371 h 1347679"/>
                  <a:gd name="connsiteX68-1199" fmla="*/ 179411 w 1529875"/>
                  <a:gd name="connsiteY68-1200" fmla="*/ 1206371 h 1347679"/>
                  <a:gd name="connsiteX69-1201" fmla="*/ 179411 w 1529875"/>
                  <a:gd name="connsiteY69-1202" fmla="*/ 1232065 h 1347679"/>
                  <a:gd name="connsiteX70-1203" fmla="*/ 149906 w 1529875"/>
                  <a:gd name="connsiteY70-1204" fmla="*/ 1261569 h 1347679"/>
                  <a:gd name="connsiteX71-1205" fmla="*/ 120401 w 1529875"/>
                  <a:gd name="connsiteY71-1206" fmla="*/ 1232065 h 1347679"/>
                  <a:gd name="connsiteX72-1207" fmla="*/ 120401 w 1529875"/>
                  <a:gd name="connsiteY72-1208" fmla="*/ 1206371 h 1347679"/>
                  <a:gd name="connsiteX73-1209" fmla="*/ 120401 w 1529875"/>
                  <a:gd name="connsiteY73-1210" fmla="*/ 1102703 h 1347679"/>
                  <a:gd name="connsiteX74-1211" fmla="*/ 90896 w 1529875"/>
                  <a:gd name="connsiteY74-1212" fmla="*/ 1073198 h 1347679"/>
                  <a:gd name="connsiteX75-1213" fmla="*/ 61391 w 1529875"/>
                  <a:gd name="connsiteY75-1214" fmla="*/ 1102703 h 1347679"/>
                  <a:gd name="connsiteX76-1215" fmla="*/ 61391 w 1529875"/>
                  <a:gd name="connsiteY76-1216" fmla="*/ 1206371 h 1347679"/>
                  <a:gd name="connsiteX77-1217" fmla="*/ 61391 w 1529875"/>
                  <a:gd name="connsiteY77-1218" fmla="*/ 1254144 h 1347679"/>
                  <a:gd name="connsiteX78-1219" fmla="*/ 31886 w 1529875"/>
                  <a:gd name="connsiteY78-1220" fmla="*/ 1283648 h 1347679"/>
                  <a:gd name="connsiteX79-1221" fmla="*/ 2381 w 1529875"/>
                  <a:gd name="connsiteY79-1222" fmla="*/ 1254144 h 1347679"/>
                  <a:gd name="connsiteX80-1223" fmla="*/ 0 w 1529875"/>
                  <a:gd name="connsiteY80-1224" fmla="*/ 1203990 h 1347679"/>
                  <a:gd name="connsiteX81-1225" fmla="*/ 2381 w 1529875"/>
                  <a:gd name="connsiteY81-1226" fmla="*/ 1009863 h 1347679"/>
                  <a:gd name="connsiteX82-1227" fmla="*/ 3680 w 1529875"/>
                  <a:gd name="connsiteY82-1228" fmla="*/ 1009862 h 1347679"/>
                  <a:gd name="connsiteX83-1229" fmla="*/ 11553 w 1529875"/>
                  <a:gd name="connsiteY83-1230" fmla="*/ 887860 h 1347679"/>
                  <a:gd name="connsiteX84-1231" fmla="*/ 185416 w 1529875"/>
                  <a:gd name="connsiteY84-1232" fmla="*/ 296726 h 1347679"/>
                  <a:gd name="connsiteX85-1233" fmla="*/ 759581 w 1529875"/>
                  <a:gd name="connsiteY85-1234" fmla="*/ 0 h 134767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  <a:cxn ang="0">
                    <a:pos x="connsiteX44-89" y="connsiteY44-90"/>
                  </a:cxn>
                  <a:cxn ang="0">
                    <a:pos x="connsiteX45-91" y="connsiteY45-92"/>
                  </a:cxn>
                  <a:cxn ang="0">
                    <a:pos x="connsiteX46-93" y="connsiteY46-94"/>
                  </a:cxn>
                  <a:cxn ang="0">
                    <a:pos x="connsiteX47-95" y="connsiteY47-96"/>
                  </a:cxn>
                  <a:cxn ang="0">
                    <a:pos x="connsiteX48-97" y="connsiteY48-98"/>
                  </a:cxn>
                  <a:cxn ang="0">
                    <a:pos x="connsiteX49-99" y="connsiteY49-100"/>
                  </a:cxn>
                  <a:cxn ang="0">
                    <a:pos x="connsiteX50-101" y="connsiteY50-102"/>
                  </a:cxn>
                  <a:cxn ang="0">
                    <a:pos x="connsiteX51-103" y="connsiteY51-104"/>
                  </a:cxn>
                  <a:cxn ang="0">
                    <a:pos x="connsiteX52-105" y="connsiteY52-106"/>
                  </a:cxn>
                  <a:cxn ang="0">
                    <a:pos x="connsiteX53-107" y="connsiteY53-108"/>
                  </a:cxn>
                  <a:cxn ang="0">
                    <a:pos x="connsiteX54-109" y="connsiteY54-110"/>
                  </a:cxn>
                  <a:cxn ang="0">
                    <a:pos x="connsiteX55-111" y="connsiteY55-112"/>
                  </a:cxn>
                  <a:cxn ang="0">
                    <a:pos x="connsiteX56-113" y="connsiteY56-114"/>
                  </a:cxn>
                  <a:cxn ang="0">
                    <a:pos x="connsiteX57-115" y="connsiteY57-116"/>
                  </a:cxn>
                  <a:cxn ang="0">
                    <a:pos x="connsiteX58-117" y="connsiteY58-118"/>
                  </a:cxn>
                  <a:cxn ang="0">
                    <a:pos x="connsiteX59-119" y="connsiteY59-120"/>
                  </a:cxn>
                  <a:cxn ang="0">
                    <a:pos x="connsiteX60-121" y="connsiteY60-122"/>
                  </a:cxn>
                  <a:cxn ang="0">
                    <a:pos x="connsiteX61-123" y="connsiteY61-124"/>
                  </a:cxn>
                  <a:cxn ang="0">
                    <a:pos x="connsiteX62-125" y="connsiteY62-126"/>
                  </a:cxn>
                  <a:cxn ang="0">
                    <a:pos x="connsiteX63-127" y="connsiteY63-128"/>
                  </a:cxn>
                  <a:cxn ang="0">
                    <a:pos x="connsiteX64-129" y="connsiteY64-130"/>
                  </a:cxn>
                  <a:cxn ang="0">
                    <a:pos x="connsiteX65-131" y="connsiteY65-132"/>
                  </a:cxn>
                  <a:cxn ang="0">
                    <a:pos x="connsiteX66-133" y="connsiteY66-134"/>
                  </a:cxn>
                  <a:cxn ang="0">
                    <a:pos x="connsiteX67-135" y="connsiteY67-136"/>
                  </a:cxn>
                  <a:cxn ang="0">
                    <a:pos x="connsiteX68-137" y="connsiteY68-138"/>
                  </a:cxn>
                  <a:cxn ang="0">
                    <a:pos x="connsiteX69-139" y="connsiteY69-140"/>
                  </a:cxn>
                  <a:cxn ang="0">
                    <a:pos x="connsiteX70-141" y="connsiteY70-142"/>
                  </a:cxn>
                  <a:cxn ang="0">
                    <a:pos x="connsiteX71-143" y="connsiteY71-144"/>
                  </a:cxn>
                  <a:cxn ang="0">
                    <a:pos x="connsiteX72-145" y="connsiteY72-146"/>
                  </a:cxn>
                  <a:cxn ang="0">
                    <a:pos x="connsiteX73-147" y="connsiteY73-148"/>
                  </a:cxn>
                  <a:cxn ang="0">
                    <a:pos x="connsiteX74-149" y="connsiteY74-150"/>
                  </a:cxn>
                  <a:cxn ang="0">
                    <a:pos x="connsiteX75-151" y="connsiteY75-152"/>
                  </a:cxn>
                  <a:cxn ang="0">
                    <a:pos x="connsiteX76-153" y="connsiteY76-154"/>
                  </a:cxn>
                  <a:cxn ang="0">
                    <a:pos x="connsiteX77-155" y="connsiteY77-156"/>
                  </a:cxn>
                  <a:cxn ang="0">
                    <a:pos x="connsiteX78-157" y="connsiteY78-158"/>
                  </a:cxn>
                  <a:cxn ang="0">
                    <a:pos x="connsiteX79-159" y="connsiteY79-160"/>
                  </a:cxn>
                  <a:cxn ang="0">
                    <a:pos x="connsiteX80-161" y="connsiteY80-162"/>
                  </a:cxn>
                  <a:cxn ang="0">
                    <a:pos x="connsiteX81-163" y="connsiteY81-164"/>
                  </a:cxn>
                  <a:cxn ang="0">
                    <a:pos x="connsiteX82-165" y="connsiteY82-166"/>
                  </a:cxn>
                  <a:cxn ang="0">
                    <a:pos x="connsiteX83-167" y="connsiteY83-168"/>
                  </a:cxn>
                  <a:cxn ang="0">
                    <a:pos x="connsiteX84-169" y="connsiteY84-170"/>
                  </a:cxn>
                  <a:cxn ang="0">
                    <a:pos x="connsiteX85-171" y="connsiteY85-172"/>
                  </a:cxn>
                </a:cxnLst>
                <a:rect l="l" t="t" r="r" b="b"/>
                <a:pathLst>
                  <a:path w="1529875" h="1347679">
                    <a:moveTo>
                      <a:pt x="1116806" y="1009863"/>
                    </a:moveTo>
                    <a:lnTo>
                      <a:pt x="1529875" y="1009863"/>
                    </a:lnTo>
                    <a:lnTo>
                      <a:pt x="1529875" y="1055770"/>
                    </a:lnTo>
                    <a:lnTo>
                      <a:pt x="1529875" y="1206371"/>
                    </a:lnTo>
                    <a:lnTo>
                      <a:pt x="1529875" y="1280640"/>
                    </a:lnTo>
                    <a:cubicBezTo>
                      <a:pt x="1529875" y="1296935"/>
                      <a:pt x="1516665" y="1310145"/>
                      <a:pt x="1500370" y="1310145"/>
                    </a:cubicBezTo>
                    <a:cubicBezTo>
                      <a:pt x="1484075" y="1310145"/>
                      <a:pt x="1470865" y="1296935"/>
                      <a:pt x="1470865" y="1280640"/>
                    </a:cubicBezTo>
                    <a:lnTo>
                      <a:pt x="1470865" y="1206371"/>
                    </a:lnTo>
                    <a:lnTo>
                      <a:pt x="1470865" y="1159543"/>
                    </a:lnTo>
                    <a:cubicBezTo>
                      <a:pt x="1470865" y="1143248"/>
                      <a:pt x="1457655" y="1130039"/>
                      <a:pt x="1441360" y="1130039"/>
                    </a:cubicBezTo>
                    <a:cubicBezTo>
                      <a:pt x="1425065" y="1130039"/>
                      <a:pt x="1411856" y="1143248"/>
                      <a:pt x="1411856" y="1159543"/>
                    </a:cubicBezTo>
                    <a:lnTo>
                      <a:pt x="1411856" y="1206371"/>
                    </a:lnTo>
                    <a:lnTo>
                      <a:pt x="1411856" y="1318174"/>
                    </a:lnTo>
                    <a:cubicBezTo>
                      <a:pt x="1411856" y="1334469"/>
                      <a:pt x="1398646" y="1347679"/>
                      <a:pt x="1382351" y="1347679"/>
                    </a:cubicBezTo>
                    <a:cubicBezTo>
                      <a:pt x="1366056" y="1347679"/>
                      <a:pt x="1352846" y="1334469"/>
                      <a:pt x="1352846" y="1318174"/>
                    </a:cubicBezTo>
                    <a:lnTo>
                      <a:pt x="1352846" y="1206371"/>
                    </a:lnTo>
                    <a:lnTo>
                      <a:pt x="1352493" y="1206371"/>
                    </a:lnTo>
                    <a:lnTo>
                      <a:pt x="1350527" y="1196633"/>
                    </a:lnTo>
                    <a:cubicBezTo>
                      <a:pt x="1346048" y="1186043"/>
                      <a:pt x="1335562" y="1178613"/>
                      <a:pt x="1323341" y="1178613"/>
                    </a:cubicBezTo>
                    <a:cubicBezTo>
                      <a:pt x="1311119" y="1178613"/>
                      <a:pt x="1300634" y="1186043"/>
                      <a:pt x="1296155" y="1196633"/>
                    </a:cubicBezTo>
                    <a:lnTo>
                      <a:pt x="1294189" y="1206371"/>
                    </a:lnTo>
                    <a:lnTo>
                      <a:pt x="1293836" y="1206371"/>
                    </a:lnTo>
                    <a:lnTo>
                      <a:pt x="1293836" y="1232065"/>
                    </a:lnTo>
                    <a:cubicBezTo>
                      <a:pt x="1293836" y="1248360"/>
                      <a:pt x="1280626" y="1261569"/>
                      <a:pt x="1264331" y="1261569"/>
                    </a:cubicBezTo>
                    <a:cubicBezTo>
                      <a:pt x="1248036" y="1261569"/>
                      <a:pt x="1234826" y="1248360"/>
                      <a:pt x="1234826" y="1232065"/>
                    </a:cubicBezTo>
                    <a:lnTo>
                      <a:pt x="1234826" y="1206371"/>
                    </a:lnTo>
                    <a:lnTo>
                      <a:pt x="1234826" y="1102703"/>
                    </a:lnTo>
                    <a:cubicBezTo>
                      <a:pt x="1234826" y="1086408"/>
                      <a:pt x="1221616" y="1073198"/>
                      <a:pt x="1205321" y="1073198"/>
                    </a:cubicBezTo>
                    <a:cubicBezTo>
                      <a:pt x="1189026" y="1073198"/>
                      <a:pt x="1175816" y="1086408"/>
                      <a:pt x="1175816" y="1102703"/>
                    </a:cubicBezTo>
                    <a:lnTo>
                      <a:pt x="1175816" y="1206371"/>
                    </a:lnTo>
                    <a:lnTo>
                      <a:pt x="1175816" y="1254144"/>
                    </a:lnTo>
                    <a:cubicBezTo>
                      <a:pt x="1175816" y="1270439"/>
                      <a:pt x="1162606" y="1283648"/>
                      <a:pt x="1146311" y="1283648"/>
                    </a:cubicBezTo>
                    <a:cubicBezTo>
                      <a:pt x="1130016" y="1283648"/>
                      <a:pt x="1116806" y="1270439"/>
                      <a:pt x="1116806" y="1254144"/>
                    </a:cubicBezTo>
                    <a:lnTo>
                      <a:pt x="1116806" y="1206371"/>
                    </a:lnTo>
                    <a:lnTo>
                      <a:pt x="1116806" y="1055770"/>
                    </a:lnTo>
                    <a:lnTo>
                      <a:pt x="1116806" y="1009863"/>
                    </a:lnTo>
                    <a:close/>
                    <a:moveTo>
                      <a:pt x="759581" y="0"/>
                    </a:moveTo>
                    <a:cubicBezTo>
                      <a:pt x="918824" y="0"/>
                      <a:pt x="1056059" y="39069"/>
                      <a:pt x="1171288" y="117206"/>
                    </a:cubicBezTo>
                    <a:cubicBezTo>
                      <a:pt x="1286517" y="195344"/>
                      <a:pt x="1375535" y="314776"/>
                      <a:pt x="1438342" y="475503"/>
                    </a:cubicBezTo>
                    <a:cubicBezTo>
                      <a:pt x="1485448" y="596048"/>
                      <a:pt x="1514888" y="752062"/>
                      <a:pt x="1526664" y="943543"/>
                    </a:cubicBezTo>
                    <a:cubicBezTo>
                      <a:pt x="1527304" y="965649"/>
                      <a:pt x="1527945" y="987756"/>
                      <a:pt x="1528585" y="1009862"/>
                    </a:cubicBezTo>
                    <a:lnTo>
                      <a:pt x="1113802" y="1009862"/>
                    </a:lnTo>
                    <a:lnTo>
                      <a:pt x="1111076" y="952862"/>
                    </a:lnTo>
                    <a:cubicBezTo>
                      <a:pt x="1098955" y="771117"/>
                      <a:pt x="1068652" y="639444"/>
                      <a:pt x="1020166" y="557845"/>
                    </a:cubicBezTo>
                    <a:cubicBezTo>
                      <a:pt x="955520" y="449045"/>
                      <a:pt x="871873" y="394645"/>
                      <a:pt x="769224" y="394645"/>
                    </a:cubicBezTo>
                    <a:cubicBezTo>
                      <a:pt x="699138" y="394645"/>
                      <a:pt x="636954" y="417147"/>
                      <a:pt x="582669" y="462150"/>
                    </a:cubicBezTo>
                    <a:cubicBezTo>
                      <a:pt x="528386" y="507154"/>
                      <a:pt x="486933" y="584550"/>
                      <a:pt x="458311" y="694339"/>
                    </a:cubicBezTo>
                    <a:cubicBezTo>
                      <a:pt x="444000" y="749233"/>
                      <a:pt x="433267" y="816862"/>
                      <a:pt x="426111" y="897225"/>
                    </a:cubicBezTo>
                    <a:lnTo>
                      <a:pt x="419142" y="1009862"/>
                    </a:lnTo>
                    <a:lnTo>
                      <a:pt x="415450" y="1055770"/>
                    </a:lnTo>
                    <a:lnTo>
                      <a:pt x="415450" y="1206371"/>
                    </a:lnTo>
                    <a:lnTo>
                      <a:pt x="415450" y="1280640"/>
                    </a:lnTo>
                    <a:cubicBezTo>
                      <a:pt x="415450" y="1296935"/>
                      <a:pt x="402240" y="1310145"/>
                      <a:pt x="385945" y="1310145"/>
                    </a:cubicBezTo>
                    <a:cubicBezTo>
                      <a:pt x="369650" y="1310145"/>
                      <a:pt x="356440" y="1296935"/>
                      <a:pt x="356440" y="1280640"/>
                    </a:cubicBezTo>
                    <a:lnTo>
                      <a:pt x="356440" y="1206371"/>
                    </a:lnTo>
                    <a:lnTo>
                      <a:pt x="356440" y="1159543"/>
                    </a:lnTo>
                    <a:cubicBezTo>
                      <a:pt x="356440" y="1143248"/>
                      <a:pt x="343230" y="1130039"/>
                      <a:pt x="326935" y="1130039"/>
                    </a:cubicBezTo>
                    <a:cubicBezTo>
                      <a:pt x="310640" y="1130039"/>
                      <a:pt x="297431" y="1143248"/>
                      <a:pt x="297431" y="1159543"/>
                    </a:cubicBezTo>
                    <a:lnTo>
                      <a:pt x="297431" y="1206371"/>
                    </a:lnTo>
                    <a:lnTo>
                      <a:pt x="297431" y="1318174"/>
                    </a:lnTo>
                    <a:cubicBezTo>
                      <a:pt x="297431" y="1334469"/>
                      <a:pt x="284221" y="1347679"/>
                      <a:pt x="267926" y="1347679"/>
                    </a:cubicBezTo>
                    <a:cubicBezTo>
                      <a:pt x="251631" y="1347679"/>
                      <a:pt x="238421" y="1334469"/>
                      <a:pt x="238421" y="1318174"/>
                    </a:cubicBezTo>
                    <a:lnTo>
                      <a:pt x="238421" y="1206371"/>
                    </a:lnTo>
                    <a:lnTo>
                      <a:pt x="238068" y="1206371"/>
                    </a:lnTo>
                    <a:lnTo>
                      <a:pt x="236102" y="1196633"/>
                    </a:lnTo>
                    <a:cubicBezTo>
                      <a:pt x="231623" y="1186043"/>
                      <a:pt x="221137" y="1178613"/>
                      <a:pt x="208916" y="1178613"/>
                    </a:cubicBezTo>
                    <a:cubicBezTo>
                      <a:pt x="196694" y="1178613"/>
                      <a:pt x="186209" y="1186043"/>
                      <a:pt x="181730" y="1196633"/>
                    </a:cubicBezTo>
                    <a:lnTo>
                      <a:pt x="179764" y="1206371"/>
                    </a:lnTo>
                    <a:lnTo>
                      <a:pt x="179411" y="1206371"/>
                    </a:lnTo>
                    <a:lnTo>
                      <a:pt x="179411" y="1232065"/>
                    </a:lnTo>
                    <a:cubicBezTo>
                      <a:pt x="179411" y="1248360"/>
                      <a:pt x="166201" y="1261569"/>
                      <a:pt x="149906" y="1261569"/>
                    </a:cubicBezTo>
                    <a:cubicBezTo>
                      <a:pt x="133611" y="1261569"/>
                      <a:pt x="120401" y="1248360"/>
                      <a:pt x="120401" y="1232065"/>
                    </a:cubicBezTo>
                    <a:lnTo>
                      <a:pt x="120401" y="1206371"/>
                    </a:lnTo>
                    <a:lnTo>
                      <a:pt x="120401" y="1102703"/>
                    </a:lnTo>
                    <a:cubicBezTo>
                      <a:pt x="120401" y="1086408"/>
                      <a:pt x="107191" y="1073198"/>
                      <a:pt x="90896" y="1073198"/>
                    </a:cubicBezTo>
                    <a:cubicBezTo>
                      <a:pt x="74601" y="1073198"/>
                      <a:pt x="61391" y="1086408"/>
                      <a:pt x="61391" y="1102703"/>
                    </a:cubicBezTo>
                    <a:lnTo>
                      <a:pt x="61391" y="1206371"/>
                    </a:lnTo>
                    <a:lnTo>
                      <a:pt x="61391" y="1254144"/>
                    </a:lnTo>
                    <a:cubicBezTo>
                      <a:pt x="61391" y="1270439"/>
                      <a:pt x="48181" y="1283648"/>
                      <a:pt x="31886" y="1283648"/>
                    </a:cubicBezTo>
                    <a:cubicBezTo>
                      <a:pt x="15591" y="1283648"/>
                      <a:pt x="2381" y="1270439"/>
                      <a:pt x="2381" y="1254144"/>
                    </a:cubicBezTo>
                    <a:lnTo>
                      <a:pt x="0" y="1203990"/>
                    </a:lnTo>
                    <a:cubicBezTo>
                      <a:pt x="794" y="1139281"/>
                      <a:pt x="1587" y="1074572"/>
                      <a:pt x="2381" y="1009863"/>
                    </a:cubicBezTo>
                    <a:lnTo>
                      <a:pt x="3680" y="1009862"/>
                    </a:lnTo>
                    <a:lnTo>
                      <a:pt x="11553" y="887860"/>
                    </a:lnTo>
                    <a:cubicBezTo>
                      <a:pt x="34735" y="628781"/>
                      <a:pt x="92689" y="431736"/>
                      <a:pt x="185416" y="296726"/>
                    </a:cubicBezTo>
                    <a:cubicBezTo>
                      <a:pt x="322899" y="98908"/>
                      <a:pt x="514287" y="0"/>
                      <a:pt x="759581" y="0"/>
                    </a:cubicBezTo>
                    <a:close/>
                  </a:path>
                </a:pathLst>
              </a:custGeom>
              <a:solidFill>
                <a:srgbClr val="FF9409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ctr"/>
                <a:endParaRPr lang="zh-CN" altLang="en-US" sz="23900" b="1" dirty="0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17" name="任意多边形 16"/>
            <p:cNvSpPr/>
            <p:nvPr/>
          </p:nvSpPr>
          <p:spPr>
            <a:xfrm rot="16200000" flipH="1">
              <a:off x="2787996" y="2661640"/>
              <a:ext cx="2238203" cy="1539228"/>
            </a:xfrm>
            <a:custGeom>
              <a:avLst/>
              <a:gdLst>
                <a:gd name="connsiteX0" fmla="*/ 0 w 2238203"/>
                <a:gd name="connsiteY0" fmla="*/ 808579 h 1539228"/>
                <a:gd name="connsiteX1" fmla="*/ 83825 w 2238203"/>
                <a:gd name="connsiteY1" fmla="*/ 1159457 h 1539228"/>
                <a:gd name="connsiteX2" fmla="*/ 325656 w 2238203"/>
                <a:gd name="connsiteY2" fmla="*/ 1402774 h 1539228"/>
                <a:gd name="connsiteX3" fmla="*/ 646862 w 2238203"/>
                <a:gd name="connsiteY3" fmla="*/ 1494017 h 1539228"/>
                <a:gd name="connsiteX4" fmla="*/ 1065246 w 2238203"/>
                <a:gd name="connsiteY4" fmla="*/ 1383428 h 1539228"/>
                <a:gd name="connsiteX5" fmla="*/ 1594902 w 2238203"/>
                <a:gd name="connsiteY5" fmla="*/ 978941 h 1539228"/>
                <a:gd name="connsiteX6" fmla="*/ 1853054 w 2238203"/>
                <a:gd name="connsiteY6" fmla="*/ 734026 h 1539228"/>
                <a:gd name="connsiteX7" fmla="*/ 1853055 w 2238203"/>
                <a:gd name="connsiteY7" fmla="*/ 1223121 h 1539228"/>
                <a:gd name="connsiteX8" fmla="*/ 1851679 w 2238203"/>
                <a:gd name="connsiteY8" fmla="*/ 1407001 h 1539228"/>
                <a:gd name="connsiteX9" fmla="*/ 1851679 w 2238203"/>
                <a:gd name="connsiteY9" fmla="*/ 1476497 h 1539228"/>
                <a:gd name="connsiteX10" fmla="*/ 1879288 w 2238203"/>
                <a:gd name="connsiteY10" fmla="*/ 1504105 h 1539228"/>
                <a:gd name="connsiteX11" fmla="*/ 1906897 w 2238203"/>
                <a:gd name="connsiteY11" fmla="*/ 1476497 h 1539228"/>
                <a:gd name="connsiteX12" fmla="*/ 1906897 w 2238203"/>
                <a:gd name="connsiteY12" fmla="*/ 1407001 h 1539228"/>
                <a:gd name="connsiteX13" fmla="*/ 1906897 w 2238203"/>
                <a:gd name="connsiteY13" fmla="*/ 1363183 h 1539228"/>
                <a:gd name="connsiteX14" fmla="*/ 1934506 w 2238203"/>
                <a:gd name="connsiteY14" fmla="*/ 1335574 h 1539228"/>
                <a:gd name="connsiteX15" fmla="*/ 1962115 w 2238203"/>
                <a:gd name="connsiteY15" fmla="*/ 1363183 h 1539228"/>
                <a:gd name="connsiteX16" fmla="*/ 1962115 w 2238203"/>
                <a:gd name="connsiteY16" fmla="*/ 1407001 h 1539228"/>
                <a:gd name="connsiteX17" fmla="*/ 1962115 w 2238203"/>
                <a:gd name="connsiteY17" fmla="*/ 1511619 h 1539228"/>
                <a:gd name="connsiteX18" fmla="*/ 1989723 w 2238203"/>
                <a:gd name="connsiteY18" fmla="*/ 1539228 h 1539228"/>
                <a:gd name="connsiteX19" fmla="*/ 2017332 w 2238203"/>
                <a:gd name="connsiteY19" fmla="*/ 1511619 h 1539228"/>
                <a:gd name="connsiteX20" fmla="*/ 2017332 w 2238203"/>
                <a:gd name="connsiteY20" fmla="*/ 1407001 h 1539228"/>
                <a:gd name="connsiteX21" fmla="*/ 2017662 w 2238203"/>
                <a:gd name="connsiteY21" fmla="*/ 1407001 h 1539228"/>
                <a:gd name="connsiteX22" fmla="*/ 2019502 w 2238203"/>
                <a:gd name="connsiteY22" fmla="*/ 1397889 h 1539228"/>
                <a:gd name="connsiteX23" fmla="*/ 2044941 w 2238203"/>
                <a:gd name="connsiteY23" fmla="*/ 1381027 h 1539228"/>
                <a:gd name="connsiteX24" fmla="*/ 2070380 w 2238203"/>
                <a:gd name="connsiteY24" fmla="*/ 1397889 h 1539228"/>
                <a:gd name="connsiteX25" fmla="*/ 2072220 w 2238203"/>
                <a:gd name="connsiteY25" fmla="*/ 1407001 h 1539228"/>
                <a:gd name="connsiteX26" fmla="*/ 2072550 w 2238203"/>
                <a:gd name="connsiteY26" fmla="*/ 1407001 h 1539228"/>
                <a:gd name="connsiteX27" fmla="*/ 2072550 w 2238203"/>
                <a:gd name="connsiteY27" fmla="*/ 1431043 h 1539228"/>
                <a:gd name="connsiteX28" fmla="*/ 2100159 w 2238203"/>
                <a:gd name="connsiteY28" fmla="*/ 1458652 h 1539228"/>
                <a:gd name="connsiteX29" fmla="*/ 2127768 w 2238203"/>
                <a:gd name="connsiteY29" fmla="*/ 1431043 h 1539228"/>
                <a:gd name="connsiteX30" fmla="*/ 2127768 w 2238203"/>
                <a:gd name="connsiteY30" fmla="*/ 1407001 h 1539228"/>
                <a:gd name="connsiteX31" fmla="*/ 2127768 w 2238203"/>
                <a:gd name="connsiteY31" fmla="*/ 1309995 h 1539228"/>
                <a:gd name="connsiteX32" fmla="*/ 2155377 w 2238203"/>
                <a:gd name="connsiteY32" fmla="*/ 1282387 h 1539228"/>
                <a:gd name="connsiteX33" fmla="*/ 2182985 w 2238203"/>
                <a:gd name="connsiteY33" fmla="*/ 1309995 h 1539228"/>
                <a:gd name="connsiteX34" fmla="*/ 2182985 w 2238203"/>
                <a:gd name="connsiteY34" fmla="*/ 1407001 h 1539228"/>
                <a:gd name="connsiteX35" fmla="*/ 2182985 w 2238203"/>
                <a:gd name="connsiteY35" fmla="*/ 1451703 h 1539228"/>
                <a:gd name="connsiteX36" fmla="*/ 2210594 w 2238203"/>
                <a:gd name="connsiteY36" fmla="*/ 1479312 h 1539228"/>
                <a:gd name="connsiteX37" fmla="*/ 2238203 w 2238203"/>
                <a:gd name="connsiteY37" fmla="*/ 1451703 h 1539228"/>
                <a:gd name="connsiteX38" fmla="*/ 2238203 w 2238203"/>
                <a:gd name="connsiteY38" fmla="*/ 1407001 h 1539228"/>
                <a:gd name="connsiteX39" fmla="*/ 2238203 w 2238203"/>
                <a:gd name="connsiteY39" fmla="*/ 1266077 h 1539228"/>
                <a:gd name="connsiteX40" fmla="*/ 2238203 w 2238203"/>
                <a:gd name="connsiteY40" fmla="*/ 1223121 h 1539228"/>
                <a:gd name="connsiteX41" fmla="*/ 2237314 w 2238203"/>
                <a:gd name="connsiteY41" fmla="*/ 0 h 1539228"/>
                <a:gd name="connsiteX42" fmla="*/ 2038508 w 2238203"/>
                <a:gd name="connsiteY42" fmla="*/ 0 h 1539228"/>
                <a:gd name="connsiteX43" fmla="*/ 1350103 w 2238203"/>
                <a:gd name="connsiteY43" fmla="*/ 675052 h 1539228"/>
                <a:gd name="connsiteX44" fmla="*/ 951749 w 2238203"/>
                <a:gd name="connsiteY44" fmla="*/ 1000709 h 1539228"/>
                <a:gd name="connsiteX45" fmla="*/ 679502 w 2238203"/>
                <a:gd name="connsiteY45" fmla="*/ 1081568 h 1539228"/>
                <a:gd name="connsiteX46" fmla="*/ 471052 w 2238203"/>
                <a:gd name="connsiteY46" fmla="*/ 997741 h 1539228"/>
                <a:gd name="connsiteX47" fmla="*/ 388711 w 2238203"/>
                <a:gd name="connsiteY47" fmla="*/ 781874 h 1539228"/>
                <a:gd name="connsiteX48" fmla="*/ 488114 w 2238203"/>
                <a:gd name="connsiteY48" fmla="*/ 559329 h 1539228"/>
                <a:gd name="connsiteX49" fmla="*/ 758135 w 2238203"/>
                <a:gd name="connsiteY49" fmla="*/ 464376 h 1539228"/>
                <a:gd name="connsiteX50" fmla="*/ 758135 w 2238203"/>
                <a:gd name="connsiteY50" fmla="*/ 461765 h 1539228"/>
                <a:gd name="connsiteX51" fmla="*/ 799289 w 2238203"/>
                <a:gd name="connsiteY51" fmla="*/ 461765 h 1539228"/>
                <a:gd name="connsiteX52" fmla="*/ 946012 w 2238203"/>
                <a:gd name="connsiteY52" fmla="*/ 461765 h 1539228"/>
                <a:gd name="connsiteX53" fmla="*/ 992554 w 2238203"/>
                <a:gd name="connsiteY53" fmla="*/ 461765 h 1539228"/>
                <a:gd name="connsiteX54" fmla="*/ 1021299 w 2238203"/>
                <a:gd name="connsiteY54" fmla="*/ 433020 h 1539228"/>
                <a:gd name="connsiteX55" fmla="*/ 992554 w 2238203"/>
                <a:gd name="connsiteY55" fmla="*/ 404275 h 1539228"/>
                <a:gd name="connsiteX56" fmla="*/ 946012 w 2238203"/>
                <a:gd name="connsiteY56" fmla="*/ 404275 h 1539228"/>
                <a:gd name="connsiteX57" fmla="*/ 845014 w 2238203"/>
                <a:gd name="connsiteY57" fmla="*/ 404275 h 1539228"/>
                <a:gd name="connsiteX58" fmla="*/ 816268 w 2238203"/>
                <a:gd name="connsiteY58" fmla="*/ 375530 h 1539228"/>
                <a:gd name="connsiteX59" fmla="*/ 845014 w 2238203"/>
                <a:gd name="connsiteY59" fmla="*/ 346785 h 1539228"/>
                <a:gd name="connsiteX60" fmla="*/ 946012 w 2238203"/>
                <a:gd name="connsiteY60" fmla="*/ 346785 h 1539228"/>
                <a:gd name="connsiteX61" fmla="*/ 971044 w 2238203"/>
                <a:gd name="connsiteY61" fmla="*/ 346785 h 1539228"/>
                <a:gd name="connsiteX62" fmla="*/ 999789 w 2238203"/>
                <a:gd name="connsiteY62" fmla="*/ 318039 h 1539228"/>
                <a:gd name="connsiteX63" fmla="*/ 971044 w 2238203"/>
                <a:gd name="connsiteY63" fmla="*/ 289294 h 1539228"/>
                <a:gd name="connsiteX64" fmla="*/ 946012 w 2238203"/>
                <a:gd name="connsiteY64" fmla="*/ 289294 h 1539228"/>
                <a:gd name="connsiteX65" fmla="*/ 946012 w 2238203"/>
                <a:gd name="connsiteY65" fmla="*/ 288951 h 1539228"/>
                <a:gd name="connsiteX66" fmla="*/ 936525 w 2238203"/>
                <a:gd name="connsiteY66" fmla="*/ 287035 h 1539228"/>
                <a:gd name="connsiteX67" fmla="*/ 918968 w 2238203"/>
                <a:gd name="connsiteY67" fmla="*/ 260549 h 1539228"/>
                <a:gd name="connsiteX68" fmla="*/ 936525 w 2238203"/>
                <a:gd name="connsiteY68" fmla="*/ 234063 h 1539228"/>
                <a:gd name="connsiteX69" fmla="*/ 946012 w 2238203"/>
                <a:gd name="connsiteY69" fmla="*/ 232148 h 1539228"/>
                <a:gd name="connsiteX70" fmla="*/ 946012 w 2238203"/>
                <a:gd name="connsiteY70" fmla="*/ 231804 h 1539228"/>
                <a:gd name="connsiteX71" fmla="*/ 1054936 w 2238203"/>
                <a:gd name="connsiteY71" fmla="*/ 231804 h 1539228"/>
                <a:gd name="connsiteX72" fmla="*/ 1083681 w 2238203"/>
                <a:gd name="connsiteY72" fmla="*/ 203059 h 1539228"/>
                <a:gd name="connsiteX73" fmla="*/ 1054936 w 2238203"/>
                <a:gd name="connsiteY73" fmla="*/ 174314 h 1539228"/>
                <a:gd name="connsiteX74" fmla="*/ 946012 w 2238203"/>
                <a:gd name="connsiteY74" fmla="*/ 174314 h 1539228"/>
                <a:gd name="connsiteX75" fmla="*/ 900390 w 2238203"/>
                <a:gd name="connsiteY75" fmla="*/ 174314 h 1539228"/>
                <a:gd name="connsiteX76" fmla="*/ 871645 w 2238203"/>
                <a:gd name="connsiteY76" fmla="*/ 145569 h 1539228"/>
                <a:gd name="connsiteX77" fmla="*/ 900390 w 2238203"/>
                <a:gd name="connsiteY77" fmla="*/ 116824 h 1539228"/>
                <a:gd name="connsiteX78" fmla="*/ 946012 w 2238203"/>
                <a:gd name="connsiteY78" fmla="*/ 116824 h 1539228"/>
                <a:gd name="connsiteX79" fmla="*/ 1018368 w 2238203"/>
                <a:gd name="connsiteY79" fmla="*/ 116824 h 1539228"/>
                <a:gd name="connsiteX80" fmla="*/ 1047113 w 2238203"/>
                <a:gd name="connsiteY80" fmla="*/ 88079 h 1539228"/>
                <a:gd name="connsiteX81" fmla="*/ 1018368 w 2238203"/>
                <a:gd name="connsiteY81" fmla="*/ 59333 h 1539228"/>
                <a:gd name="connsiteX82" fmla="*/ 946012 w 2238203"/>
                <a:gd name="connsiteY82" fmla="*/ 59333 h 1539228"/>
                <a:gd name="connsiteX83" fmla="*/ 590995 w 2238203"/>
                <a:gd name="connsiteY83" fmla="*/ 79328 h 1539228"/>
                <a:gd name="connsiteX84" fmla="*/ 202515 w 2238203"/>
                <a:gd name="connsiteY84" fmla="*/ 281148 h 1539228"/>
                <a:gd name="connsiteX85" fmla="*/ 0 w 2238203"/>
                <a:gd name="connsiteY85" fmla="*/ 808579 h 1539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2238203" h="1539228">
                  <a:moveTo>
                    <a:pt x="0" y="808579"/>
                  </a:moveTo>
                  <a:cubicBezTo>
                    <a:pt x="0" y="941116"/>
                    <a:pt x="27941" y="1058076"/>
                    <a:pt x="83825" y="1159457"/>
                  </a:cubicBezTo>
                  <a:cubicBezTo>
                    <a:pt x="139708" y="1260839"/>
                    <a:pt x="220319" y="1341945"/>
                    <a:pt x="325656" y="1402774"/>
                  </a:cubicBezTo>
                  <a:cubicBezTo>
                    <a:pt x="430994" y="1463602"/>
                    <a:pt x="538063" y="1494017"/>
                    <a:pt x="646862" y="1494017"/>
                  </a:cubicBezTo>
                  <a:cubicBezTo>
                    <a:pt x="776433" y="1494017"/>
                    <a:pt x="915894" y="1457154"/>
                    <a:pt x="1065246" y="1383428"/>
                  </a:cubicBezTo>
                  <a:cubicBezTo>
                    <a:pt x="1214598" y="1309703"/>
                    <a:pt x="1391150" y="1174873"/>
                    <a:pt x="1594902" y="978941"/>
                  </a:cubicBezTo>
                  <a:lnTo>
                    <a:pt x="1853054" y="734026"/>
                  </a:lnTo>
                  <a:cubicBezTo>
                    <a:pt x="1853054" y="897058"/>
                    <a:pt x="1853055" y="1060089"/>
                    <a:pt x="1853055" y="1223121"/>
                  </a:cubicBezTo>
                  <a:cubicBezTo>
                    <a:pt x="1852596" y="1284414"/>
                    <a:pt x="1852138" y="1345708"/>
                    <a:pt x="1851679" y="1407001"/>
                  </a:cubicBezTo>
                  <a:lnTo>
                    <a:pt x="1851679" y="1476497"/>
                  </a:lnTo>
                  <a:cubicBezTo>
                    <a:pt x="1851679" y="1491744"/>
                    <a:pt x="1864040" y="1504105"/>
                    <a:pt x="1879288" y="1504105"/>
                  </a:cubicBezTo>
                  <a:cubicBezTo>
                    <a:pt x="1894536" y="1504105"/>
                    <a:pt x="1906897" y="1491744"/>
                    <a:pt x="1906897" y="1476497"/>
                  </a:cubicBezTo>
                  <a:lnTo>
                    <a:pt x="1906897" y="1407001"/>
                  </a:lnTo>
                  <a:lnTo>
                    <a:pt x="1906897" y="1363183"/>
                  </a:lnTo>
                  <a:cubicBezTo>
                    <a:pt x="1906897" y="1347935"/>
                    <a:pt x="1919258" y="1335574"/>
                    <a:pt x="1934506" y="1335574"/>
                  </a:cubicBezTo>
                  <a:cubicBezTo>
                    <a:pt x="1949754" y="1335574"/>
                    <a:pt x="1962115" y="1347935"/>
                    <a:pt x="1962115" y="1363183"/>
                  </a:cubicBezTo>
                  <a:lnTo>
                    <a:pt x="1962115" y="1407001"/>
                  </a:lnTo>
                  <a:lnTo>
                    <a:pt x="1962115" y="1511619"/>
                  </a:lnTo>
                  <a:cubicBezTo>
                    <a:pt x="1962115" y="1526867"/>
                    <a:pt x="1974476" y="1539228"/>
                    <a:pt x="1989723" y="1539228"/>
                  </a:cubicBezTo>
                  <a:cubicBezTo>
                    <a:pt x="2004971" y="1539228"/>
                    <a:pt x="2017332" y="1526867"/>
                    <a:pt x="2017332" y="1511619"/>
                  </a:cubicBezTo>
                  <a:lnTo>
                    <a:pt x="2017332" y="1407001"/>
                  </a:lnTo>
                  <a:lnTo>
                    <a:pt x="2017662" y="1407001"/>
                  </a:lnTo>
                  <a:lnTo>
                    <a:pt x="2019502" y="1397889"/>
                  </a:lnTo>
                  <a:cubicBezTo>
                    <a:pt x="2023693" y="1387980"/>
                    <a:pt x="2033505" y="1381027"/>
                    <a:pt x="2044941" y="1381027"/>
                  </a:cubicBezTo>
                  <a:cubicBezTo>
                    <a:pt x="2056377" y="1381027"/>
                    <a:pt x="2066189" y="1387980"/>
                    <a:pt x="2070380" y="1397889"/>
                  </a:cubicBezTo>
                  <a:lnTo>
                    <a:pt x="2072220" y="1407001"/>
                  </a:lnTo>
                  <a:lnTo>
                    <a:pt x="2072550" y="1407001"/>
                  </a:lnTo>
                  <a:lnTo>
                    <a:pt x="2072550" y="1431043"/>
                  </a:lnTo>
                  <a:cubicBezTo>
                    <a:pt x="2072550" y="1446291"/>
                    <a:pt x="2084911" y="1458652"/>
                    <a:pt x="2100159" y="1458652"/>
                  </a:cubicBezTo>
                  <a:cubicBezTo>
                    <a:pt x="2115407" y="1458652"/>
                    <a:pt x="2127768" y="1446291"/>
                    <a:pt x="2127768" y="1431043"/>
                  </a:cubicBezTo>
                  <a:lnTo>
                    <a:pt x="2127768" y="1407001"/>
                  </a:lnTo>
                  <a:lnTo>
                    <a:pt x="2127768" y="1309995"/>
                  </a:lnTo>
                  <a:cubicBezTo>
                    <a:pt x="2127768" y="1294747"/>
                    <a:pt x="2140129" y="1282387"/>
                    <a:pt x="2155377" y="1282387"/>
                  </a:cubicBezTo>
                  <a:cubicBezTo>
                    <a:pt x="2170624" y="1282387"/>
                    <a:pt x="2182985" y="1294747"/>
                    <a:pt x="2182985" y="1309995"/>
                  </a:cubicBezTo>
                  <a:lnTo>
                    <a:pt x="2182985" y="1407001"/>
                  </a:lnTo>
                  <a:lnTo>
                    <a:pt x="2182985" y="1451703"/>
                  </a:lnTo>
                  <a:cubicBezTo>
                    <a:pt x="2182985" y="1466951"/>
                    <a:pt x="2195346" y="1479312"/>
                    <a:pt x="2210594" y="1479312"/>
                  </a:cubicBezTo>
                  <a:cubicBezTo>
                    <a:pt x="2225842" y="1479312"/>
                    <a:pt x="2238203" y="1466951"/>
                    <a:pt x="2238203" y="1451703"/>
                  </a:cubicBezTo>
                  <a:lnTo>
                    <a:pt x="2238203" y="1407001"/>
                  </a:lnTo>
                  <a:lnTo>
                    <a:pt x="2238203" y="1266077"/>
                  </a:lnTo>
                  <a:lnTo>
                    <a:pt x="2238203" y="1223121"/>
                  </a:lnTo>
                  <a:cubicBezTo>
                    <a:pt x="2237907" y="815414"/>
                    <a:pt x="2237610" y="407707"/>
                    <a:pt x="2237314" y="0"/>
                  </a:cubicBezTo>
                  <a:lnTo>
                    <a:pt x="2038508" y="0"/>
                  </a:lnTo>
                  <a:lnTo>
                    <a:pt x="1350103" y="675052"/>
                  </a:lnTo>
                  <a:cubicBezTo>
                    <a:pt x="1184926" y="838251"/>
                    <a:pt x="1052141" y="946804"/>
                    <a:pt x="951749" y="1000709"/>
                  </a:cubicBezTo>
                  <a:cubicBezTo>
                    <a:pt x="851356" y="1054614"/>
                    <a:pt x="760608" y="1081568"/>
                    <a:pt x="679502" y="1081568"/>
                  </a:cubicBezTo>
                  <a:cubicBezTo>
                    <a:pt x="595430" y="1081568"/>
                    <a:pt x="525947" y="1053625"/>
                    <a:pt x="471052" y="997741"/>
                  </a:cubicBezTo>
                  <a:cubicBezTo>
                    <a:pt x="416158" y="941859"/>
                    <a:pt x="388711" y="869902"/>
                    <a:pt x="388711" y="781874"/>
                  </a:cubicBezTo>
                  <a:cubicBezTo>
                    <a:pt x="388711" y="692856"/>
                    <a:pt x="421845" y="618674"/>
                    <a:pt x="488114" y="559329"/>
                  </a:cubicBezTo>
                  <a:cubicBezTo>
                    <a:pt x="554383" y="499983"/>
                    <a:pt x="644390" y="468334"/>
                    <a:pt x="758135" y="464376"/>
                  </a:cubicBezTo>
                  <a:lnTo>
                    <a:pt x="758135" y="461765"/>
                  </a:lnTo>
                  <a:lnTo>
                    <a:pt x="799289" y="461765"/>
                  </a:lnTo>
                  <a:lnTo>
                    <a:pt x="946012" y="461765"/>
                  </a:lnTo>
                  <a:lnTo>
                    <a:pt x="992554" y="461765"/>
                  </a:lnTo>
                  <a:cubicBezTo>
                    <a:pt x="1008430" y="461765"/>
                    <a:pt x="1021299" y="448896"/>
                    <a:pt x="1021299" y="433020"/>
                  </a:cubicBezTo>
                  <a:cubicBezTo>
                    <a:pt x="1021299" y="417145"/>
                    <a:pt x="1008430" y="404275"/>
                    <a:pt x="992554" y="404275"/>
                  </a:cubicBezTo>
                  <a:lnTo>
                    <a:pt x="946012" y="404275"/>
                  </a:lnTo>
                  <a:lnTo>
                    <a:pt x="845014" y="404275"/>
                  </a:lnTo>
                  <a:cubicBezTo>
                    <a:pt x="829138" y="404275"/>
                    <a:pt x="816268" y="391405"/>
                    <a:pt x="816268" y="375530"/>
                  </a:cubicBezTo>
                  <a:cubicBezTo>
                    <a:pt x="816268" y="359654"/>
                    <a:pt x="829138" y="346785"/>
                    <a:pt x="845014" y="346785"/>
                  </a:cubicBezTo>
                  <a:lnTo>
                    <a:pt x="946012" y="346785"/>
                  </a:lnTo>
                  <a:lnTo>
                    <a:pt x="971044" y="346785"/>
                  </a:lnTo>
                  <a:cubicBezTo>
                    <a:pt x="986919" y="346785"/>
                    <a:pt x="999789" y="333915"/>
                    <a:pt x="999789" y="318039"/>
                  </a:cubicBezTo>
                  <a:cubicBezTo>
                    <a:pt x="999789" y="302164"/>
                    <a:pt x="986919" y="289294"/>
                    <a:pt x="971044" y="289294"/>
                  </a:cubicBezTo>
                  <a:lnTo>
                    <a:pt x="946012" y="289294"/>
                  </a:lnTo>
                  <a:lnTo>
                    <a:pt x="946012" y="288951"/>
                  </a:lnTo>
                  <a:lnTo>
                    <a:pt x="936525" y="287035"/>
                  </a:lnTo>
                  <a:cubicBezTo>
                    <a:pt x="926208" y="282672"/>
                    <a:pt x="918968" y="272457"/>
                    <a:pt x="918968" y="260549"/>
                  </a:cubicBezTo>
                  <a:cubicBezTo>
                    <a:pt x="918968" y="248643"/>
                    <a:pt x="926208" y="238427"/>
                    <a:pt x="936525" y="234063"/>
                  </a:cubicBezTo>
                  <a:lnTo>
                    <a:pt x="946012" y="232148"/>
                  </a:lnTo>
                  <a:lnTo>
                    <a:pt x="946012" y="231804"/>
                  </a:lnTo>
                  <a:lnTo>
                    <a:pt x="1054936" y="231804"/>
                  </a:lnTo>
                  <a:cubicBezTo>
                    <a:pt x="1070811" y="231804"/>
                    <a:pt x="1083681" y="218934"/>
                    <a:pt x="1083681" y="203059"/>
                  </a:cubicBezTo>
                  <a:cubicBezTo>
                    <a:pt x="1083681" y="187184"/>
                    <a:pt x="1070811" y="174314"/>
                    <a:pt x="1054936" y="174314"/>
                  </a:cubicBezTo>
                  <a:lnTo>
                    <a:pt x="946012" y="174314"/>
                  </a:lnTo>
                  <a:lnTo>
                    <a:pt x="900390" y="174314"/>
                  </a:lnTo>
                  <a:cubicBezTo>
                    <a:pt x="884515" y="174314"/>
                    <a:pt x="871645" y="161444"/>
                    <a:pt x="871645" y="145569"/>
                  </a:cubicBezTo>
                  <a:cubicBezTo>
                    <a:pt x="871645" y="129693"/>
                    <a:pt x="884515" y="116824"/>
                    <a:pt x="900390" y="116824"/>
                  </a:cubicBezTo>
                  <a:lnTo>
                    <a:pt x="946012" y="116824"/>
                  </a:lnTo>
                  <a:lnTo>
                    <a:pt x="1018368" y="116824"/>
                  </a:lnTo>
                  <a:cubicBezTo>
                    <a:pt x="1034244" y="116824"/>
                    <a:pt x="1047113" y="103954"/>
                    <a:pt x="1047113" y="88079"/>
                  </a:cubicBezTo>
                  <a:cubicBezTo>
                    <a:pt x="1047113" y="72203"/>
                    <a:pt x="1034244" y="59333"/>
                    <a:pt x="1018368" y="59333"/>
                  </a:cubicBezTo>
                  <a:lnTo>
                    <a:pt x="946012" y="59333"/>
                  </a:lnTo>
                  <a:lnTo>
                    <a:pt x="590995" y="79328"/>
                  </a:lnTo>
                  <a:cubicBezTo>
                    <a:pt x="433266" y="111134"/>
                    <a:pt x="303773" y="178407"/>
                    <a:pt x="202515" y="281148"/>
                  </a:cubicBezTo>
                  <a:cubicBezTo>
                    <a:pt x="67505" y="418137"/>
                    <a:pt x="0" y="593947"/>
                    <a:pt x="0" y="808579"/>
                  </a:cubicBezTo>
                  <a:close/>
                </a:path>
              </a:pathLst>
            </a:custGeom>
            <a:solidFill>
              <a:srgbClr val="37AB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4433850" cy="788563"/>
            <a:chOff x="-158751" y="255365"/>
            <a:chExt cx="443385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221488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指令与事件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1099185" y="1722120"/>
            <a:ext cx="10060305" cy="4205605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265555" y="2180590"/>
            <a:ext cx="9893935" cy="404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2400" dirty="0">
                <a:solidFill>
                  <a:schemeClr val="accent1"/>
                </a:solidFill>
              </a:rPr>
              <a:t>指令</a:t>
            </a:r>
            <a:r>
              <a:rPr lang="zh-CN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Directives</a:t>
            </a:r>
            <a:r>
              <a:rPr lang="zh-CN" sz="2400" dirty="0">
                <a:solidFill>
                  <a:schemeClr val="tx1"/>
                </a:solidFill>
              </a:rPr>
              <a:t>）是</a:t>
            </a:r>
            <a:r>
              <a:rPr lang="en-US" altLang="zh-CN" sz="2400" dirty="0">
                <a:solidFill>
                  <a:schemeClr val="tx1"/>
                </a:solidFill>
              </a:rPr>
              <a:t>Vue.js</a:t>
            </a:r>
            <a:r>
              <a:rPr lang="zh-CN" altLang="en-US" sz="2400" dirty="0">
                <a:solidFill>
                  <a:schemeClr val="tx1"/>
                </a:solidFill>
              </a:rPr>
              <a:t>模板中最常用的一项功能，</a:t>
            </a:r>
            <a:r>
              <a:rPr lang="zh-CN" sz="2400" dirty="0">
                <a:solidFill>
                  <a:schemeClr val="tx1"/>
                </a:solidFill>
              </a:rPr>
              <a:t>带有前缀 </a:t>
            </a:r>
            <a:r>
              <a:rPr lang="en-US" altLang="zh-CN" sz="2400" dirty="0">
                <a:solidFill>
                  <a:schemeClr val="tx1"/>
                </a:solidFill>
              </a:rPr>
              <a:t>“v-”</a:t>
            </a:r>
          </a:p>
          <a:p>
            <a:endParaRPr lang="en-US" altLang="zh-CN" sz="2400" dirty="0">
              <a:solidFill>
                <a:schemeClr val="tx1"/>
              </a:solidFill>
            </a:endParaRPr>
          </a:p>
          <a:p>
            <a:endParaRPr lang="en-US" altLang="zh-CN" sz="2400" dirty="0">
              <a:solidFill>
                <a:schemeClr val="tx1"/>
              </a:solidFill>
            </a:endParaRPr>
          </a:p>
          <a:p>
            <a:r>
              <a:rPr lang="zh-CN" altLang="en-US" sz="2400" dirty="0">
                <a:solidFill>
                  <a:schemeClr val="accent1"/>
                </a:solidFill>
              </a:rPr>
              <a:t>主要职责</a:t>
            </a:r>
            <a:r>
              <a:rPr lang="zh-CN" altLang="en-US" sz="2400" dirty="0">
                <a:solidFill>
                  <a:schemeClr val="tx1"/>
                </a:solidFill>
              </a:rPr>
              <a:t>：当其表达式的值改变时，相应地将某些行为应用到</a:t>
            </a:r>
            <a:r>
              <a:rPr lang="en-US" altLang="zh-CN" sz="2400" dirty="0">
                <a:solidFill>
                  <a:schemeClr val="tx1"/>
                </a:solidFill>
              </a:rPr>
              <a:t>DOM</a:t>
            </a:r>
            <a:r>
              <a:rPr lang="zh-CN" altLang="en-US" sz="2400" dirty="0">
                <a:solidFill>
                  <a:schemeClr val="tx1"/>
                </a:solidFill>
              </a:rPr>
              <a:t>上</a:t>
            </a:r>
          </a:p>
          <a:p>
            <a:endParaRPr lang="zh-CN" altLang="en-US" sz="2400" dirty="0">
              <a:solidFill>
                <a:schemeClr val="accent1"/>
              </a:solidFill>
            </a:endParaRPr>
          </a:p>
          <a:p>
            <a:endParaRPr lang="zh-CN" altLang="en-US" sz="2400" dirty="0">
              <a:solidFill>
                <a:schemeClr val="accent1"/>
              </a:solidFill>
            </a:endParaRPr>
          </a:p>
          <a:p>
            <a:r>
              <a:rPr lang="en-US" altLang="zh-CN" sz="2400" dirty="0">
                <a:solidFill>
                  <a:schemeClr val="accent1"/>
                </a:solidFill>
              </a:rPr>
              <a:t>v-html</a:t>
            </a:r>
            <a:r>
              <a:rPr lang="zh-CN" altLang="en-US" sz="2400" dirty="0">
                <a:solidFill>
                  <a:schemeClr val="accent1"/>
                </a:solidFill>
              </a:rPr>
              <a:t>、</a:t>
            </a:r>
            <a:r>
              <a:rPr lang="en-US" altLang="zh-CN" sz="2400" dirty="0">
                <a:solidFill>
                  <a:schemeClr val="accent1"/>
                </a:solidFill>
              </a:rPr>
              <a:t>v-on(@)</a:t>
            </a:r>
            <a:r>
              <a:rPr lang="zh-CN" altLang="en-US" sz="2400" dirty="0">
                <a:solidFill>
                  <a:schemeClr val="accent1"/>
                </a:solidFill>
              </a:rPr>
              <a:t>、</a:t>
            </a:r>
            <a:r>
              <a:rPr lang="en-US" altLang="zh-CN" sz="2400" dirty="0">
                <a:solidFill>
                  <a:schemeClr val="accent1"/>
                </a:solidFill>
              </a:rPr>
              <a:t>v-bind(:)</a:t>
            </a:r>
            <a:r>
              <a:rPr lang="zh-CN" altLang="en-US" sz="2400" dirty="0">
                <a:solidFill>
                  <a:schemeClr val="accent1"/>
                </a:solidFill>
              </a:rPr>
              <a:t>、</a:t>
            </a:r>
            <a:r>
              <a:rPr lang="en-US" altLang="zh-CN" sz="2400" dirty="0">
                <a:solidFill>
                  <a:schemeClr val="accent1"/>
                </a:solidFill>
              </a:rPr>
              <a:t>v-cloak</a:t>
            </a:r>
            <a:r>
              <a:rPr lang="zh-CN" altLang="en-US" sz="2400" dirty="0">
                <a:solidFill>
                  <a:schemeClr val="accent1"/>
                </a:solidFill>
              </a:rPr>
              <a:t>、</a:t>
            </a:r>
            <a:r>
              <a:rPr lang="en-US" altLang="zh-CN" sz="2400" dirty="0">
                <a:solidFill>
                  <a:schemeClr val="accent1"/>
                </a:solidFill>
              </a:rPr>
              <a:t>v-once</a:t>
            </a:r>
            <a:r>
              <a:rPr lang="zh-CN" altLang="en-US" sz="2400" dirty="0">
                <a:solidFill>
                  <a:schemeClr val="accent1"/>
                </a:solidFill>
              </a:rPr>
              <a:t>、</a:t>
            </a:r>
            <a:r>
              <a:rPr lang="en-US" altLang="zh-CN" sz="2400" dirty="0">
                <a:solidFill>
                  <a:schemeClr val="accent1"/>
                </a:solidFill>
              </a:rPr>
              <a:t>v-if</a:t>
            </a:r>
            <a:r>
              <a:rPr lang="zh-CN" altLang="en-US" sz="2400" dirty="0">
                <a:solidFill>
                  <a:schemeClr val="accent1"/>
                </a:solidFill>
              </a:rPr>
              <a:t>（</a:t>
            </a:r>
            <a:r>
              <a:rPr lang="en-US" altLang="zh-CN" sz="1600" dirty="0" err="1">
                <a:sym typeface="+mn-ea"/>
              </a:rPr>
              <a:t>Vue</a:t>
            </a:r>
            <a:r>
              <a:rPr lang="zh-CN" altLang="en-US" sz="1600" dirty="0">
                <a:sym typeface="+mn-ea"/>
              </a:rPr>
              <a:t>在渲染元素时，出于效率考虑，会尽可能复用已有的元素而非重新渲染</a:t>
            </a:r>
            <a:r>
              <a:rPr lang="zh-CN" altLang="en-US" sz="1600" dirty="0">
                <a:solidFill>
                  <a:schemeClr val="accent1"/>
                </a:solidFill>
                <a:sym typeface="+mn-ea"/>
              </a:rPr>
              <a:t>）、</a:t>
            </a:r>
            <a:r>
              <a:rPr lang="en-US" altLang="zh-CN" sz="2400" dirty="0">
                <a:solidFill>
                  <a:schemeClr val="accent1"/>
                </a:solidFill>
                <a:sym typeface="+mn-ea"/>
              </a:rPr>
              <a:t>v-show</a:t>
            </a:r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、</a:t>
            </a:r>
            <a:r>
              <a:rPr lang="en-US" altLang="zh-CN" sz="2400" dirty="0">
                <a:solidFill>
                  <a:schemeClr val="accent1"/>
                </a:solidFill>
                <a:sym typeface="+mn-ea"/>
              </a:rPr>
              <a:t>v-for</a:t>
            </a:r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、</a:t>
            </a:r>
            <a:r>
              <a:rPr lang="en-US" altLang="zh-CN" sz="2400" dirty="0">
                <a:solidFill>
                  <a:schemeClr val="accent1"/>
                </a:solidFill>
                <a:sym typeface="+mn-ea"/>
              </a:rPr>
              <a:t>v-model</a:t>
            </a:r>
          </a:p>
          <a:p>
            <a:endParaRPr lang="en-US" altLang="zh-CN" sz="2400" dirty="0">
              <a:solidFill>
                <a:schemeClr val="accent1"/>
              </a:solidFill>
              <a:sym typeface="+mn-ea"/>
            </a:endParaRPr>
          </a:p>
          <a:p>
            <a:r>
              <a:rPr lang="zh-CN" altLang="en-US" dirty="0">
                <a:solidFill>
                  <a:srgbClr val="FF0000"/>
                </a:solidFill>
                <a:sym typeface="+mn-ea"/>
              </a:rPr>
              <a:t>语法糖：在不影响功能的情况下，添加某种方法实现同样的效果，方便程序开发</a:t>
            </a:r>
          </a:p>
          <a:p>
            <a:endParaRPr lang="zh-CN" altLang="en-US" sz="24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8900000" flipV="1">
            <a:off x="11342808" y="5516494"/>
            <a:ext cx="1847676" cy="267323"/>
          </a:xfrm>
          <a:prstGeom prst="roundRect">
            <a:avLst>
              <a:gd name="adj" fmla="val 50000"/>
            </a:avLst>
          </a:prstGeom>
          <a:solidFill>
            <a:srgbClr val="37A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" name="圆角矩形 2"/>
          <p:cNvSpPr/>
          <p:nvPr/>
        </p:nvSpPr>
        <p:spPr>
          <a:xfrm rot="18900000" flipV="1">
            <a:off x="8617193" y="6642100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4" name="圆角矩形 3"/>
          <p:cNvSpPr/>
          <p:nvPr/>
        </p:nvSpPr>
        <p:spPr>
          <a:xfrm rot="18900000" flipV="1">
            <a:off x="11087419" y="4499418"/>
            <a:ext cx="2412212" cy="349001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10800000">
            <a:off x="9602967" y="5124736"/>
            <a:ext cx="1777794" cy="1155509"/>
            <a:chOff x="3647506" y="400042"/>
            <a:chExt cx="1462508" cy="950583"/>
          </a:xfrm>
          <a:solidFill>
            <a:srgbClr val="37AB91"/>
          </a:solidFill>
        </p:grpSpPr>
        <p:sp>
          <p:nvSpPr>
            <p:cNvPr id="6" name="圆角矩形 5"/>
            <p:cNvSpPr/>
            <p:nvPr/>
          </p:nvSpPr>
          <p:spPr>
            <a:xfrm rot="18900000" flipV="1">
              <a:off x="3647506" y="1064984"/>
              <a:ext cx="1310715" cy="285641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 rot="18900000" flipV="1">
              <a:off x="4825614" y="400042"/>
              <a:ext cx="284400" cy="2856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5126983" y="3008784"/>
            <a:ext cx="4001135" cy="8089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表单与</a:t>
            </a:r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v-model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236663" y="2285150"/>
            <a:ext cx="3402066" cy="2292208"/>
            <a:chOff x="1236663" y="2285150"/>
            <a:chExt cx="3402066" cy="2292208"/>
          </a:xfrm>
        </p:grpSpPr>
        <p:grpSp>
          <p:nvGrpSpPr>
            <p:cNvPr id="16" name="组合 15"/>
            <p:cNvGrpSpPr/>
            <p:nvPr/>
          </p:nvGrpSpPr>
          <p:grpSpPr>
            <a:xfrm>
              <a:off x="1236663" y="2285150"/>
              <a:ext cx="1532590" cy="2292208"/>
              <a:chOff x="4470834" y="1559895"/>
              <a:chExt cx="1532590" cy="2292208"/>
            </a:xfrm>
          </p:grpSpPr>
          <p:sp>
            <p:nvSpPr>
              <p:cNvPr id="15" name="任意多边形 14"/>
              <p:cNvSpPr/>
              <p:nvPr/>
            </p:nvSpPr>
            <p:spPr>
              <a:xfrm rot="16200000" flipH="1">
                <a:off x="4594252" y="2442931"/>
                <a:ext cx="1285754" cy="1532590"/>
              </a:xfrm>
              <a:custGeom>
                <a:avLst/>
                <a:gdLst>
                  <a:gd name="connsiteX0" fmla="*/ 100 w 1285754"/>
                  <a:gd name="connsiteY0" fmla="*/ 211046 h 1532590"/>
                  <a:gd name="connsiteX1" fmla="*/ 20866 w 1285754"/>
                  <a:gd name="connsiteY1" fmla="*/ 418100 h 1532590"/>
                  <a:gd name="connsiteX2" fmla="*/ 170064 w 1285754"/>
                  <a:gd name="connsiteY2" fmla="*/ 412241 h 1532590"/>
                  <a:gd name="connsiteX3" fmla="*/ 742003 w 1285754"/>
                  <a:gd name="connsiteY3" fmla="*/ 513869 h 1532590"/>
                  <a:gd name="connsiteX4" fmla="*/ 900010 w 1285754"/>
                  <a:gd name="connsiteY4" fmla="*/ 769262 h 1532590"/>
                  <a:gd name="connsiteX5" fmla="*/ 750163 w 1285754"/>
                  <a:gd name="connsiteY5" fmla="*/ 1009100 h 1532590"/>
                  <a:gd name="connsiteX6" fmla="*/ 144842 w 1285754"/>
                  <a:gd name="connsiteY6" fmla="*/ 1117174 h 1532590"/>
                  <a:gd name="connsiteX7" fmla="*/ 41452 w 1285754"/>
                  <a:gd name="connsiteY7" fmla="*/ 1115659 h 1532590"/>
                  <a:gd name="connsiteX8" fmla="*/ 5400 w 1285754"/>
                  <a:gd name="connsiteY8" fmla="*/ 1528681 h 1532590"/>
                  <a:gd name="connsiteX9" fmla="*/ 140391 w 1285754"/>
                  <a:gd name="connsiteY9" fmla="*/ 1532590 h 1532590"/>
                  <a:gd name="connsiteX10" fmla="*/ 816926 w 1285754"/>
                  <a:gd name="connsiteY10" fmla="*/ 1436896 h 1532590"/>
                  <a:gd name="connsiteX11" fmla="*/ 1172257 w 1285754"/>
                  <a:gd name="connsiteY11" fmla="*/ 1179486 h 1532590"/>
                  <a:gd name="connsiteX12" fmla="*/ 1285754 w 1285754"/>
                  <a:gd name="connsiteY12" fmla="*/ 771488 h 1532590"/>
                  <a:gd name="connsiteX13" fmla="*/ 1171515 w 1285754"/>
                  <a:gd name="connsiteY13" fmla="*/ 357555 h 1532590"/>
                  <a:gd name="connsiteX14" fmla="*/ 824344 w 1285754"/>
                  <a:gd name="connsiteY14" fmla="*/ 94952 h 1532590"/>
                  <a:gd name="connsiteX15" fmla="*/ 161162 w 1285754"/>
                  <a:gd name="connsiteY15" fmla="*/ 0 h 1532590"/>
                  <a:gd name="connsiteX16" fmla="*/ 16114 w 1285754"/>
                  <a:gd name="connsiteY16" fmla="*/ 2898 h 1532590"/>
                  <a:gd name="connsiteX17" fmla="*/ 100 w 1285754"/>
                  <a:gd name="connsiteY17" fmla="*/ 211046 h 1532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85754" h="1532590">
                    <a:moveTo>
                      <a:pt x="100" y="211046"/>
                    </a:moveTo>
                    <a:cubicBezTo>
                      <a:pt x="1003" y="297609"/>
                      <a:pt x="8037" y="383988"/>
                      <a:pt x="20866" y="418100"/>
                    </a:cubicBezTo>
                    <a:cubicBezTo>
                      <a:pt x="67415" y="416311"/>
                      <a:pt x="117148" y="412241"/>
                      <a:pt x="170064" y="412241"/>
                    </a:cubicBezTo>
                    <a:cubicBezTo>
                      <a:pt x="446019" y="412241"/>
                      <a:pt x="620346" y="454366"/>
                      <a:pt x="742003" y="513869"/>
                    </a:cubicBezTo>
                    <a:cubicBezTo>
                      <a:pt x="863661" y="573372"/>
                      <a:pt x="900010" y="664636"/>
                      <a:pt x="900010" y="769262"/>
                    </a:cubicBezTo>
                    <a:cubicBezTo>
                      <a:pt x="900010" y="869933"/>
                      <a:pt x="850062" y="949879"/>
                      <a:pt x="750163" y="1009100"/>
                    </a:cubicBezTo>
                    <a:cubicBezTo>
                      <a:pt x="629494" y="1081149"/>
                      <a:pt x="427721" y="1117174"/>
                      <a:pt x="144842" y="1117174"/>
                    </a:cubicBezTo>
                    <a:cubicBezTo>
                      <a:pt x="108988" y="1117174"/>
                      <a:pt x="74524" y="1116669"/>
                      <a:pt x="41452" y="1115659"/>
                    </a:cubicBezTo>
                    <a:cubicBezTo>
                      <a:pt x="18212" y="1184244"/>
                      <a:pt x="-11090" y="1459193"/>
                      <a:pt x="5400" y="1528681"/>
                    </a:cubicBezTo>
                    <a:lnTo>
                      <a:pt x="140391" y="1532590"/>
                    </a:lnTo>
                    <a:cubicBezTo>
                      <a:pt x="430193" y="1532590"/>
                      <a:pt x="655705" y="1500692"/>
                      <a:pt x="816926" y="1436896"/>
                    </a:cubicBezTo>
                    <a:cubicBezTo>
                      <a:pt x="978148" y="1373100"/>
                      <a:pt x="1096591" y="1287297"/>
                      <a:pt x="1172257" y="1179486"/>
                    </a:cubicBezTo>
                    <a:cubicBezTo>
                      <a:pt x="1247922" y="1071676"/>
                      <a:pt x="1285754" y="935677"/>
                      <a:pt x="1285754" y="771488"/>
                    </a:cubicBezTo>
                    <a:cubicBezTo>
                      <a:pt x="1285754" y="607300"/>
                      <a:pt x="1247675" y="469322"/>
                      <a:pt x="1171515" y="357555"/>
                    </a:cubicBezTo>
                    <a:cubicBezTo>
                      <a:pt x="1095355" y="245788"/>
                      <a:pt x="992737" y="154544"/>
                      <a:pt x="824344" y="94952"/>
                    </a:cubicBezTo>
                    <a:cubicBezTo>
                      <a:pt x="655952" y="35360"/>
                      <a:pt x="447997" y="0"/>
                      <a:pt x="161162" y="0"/>
                    </a:cubicBezTo>
                    <a:cubicBezTo>
                      <a:pt x="111090" y="0"/>
                      <a:pt x="62740" y="966"/>
                      <a:pt x="16114" y="2898"/>
                    </a:cubicBezTo>
                    <a:cubicBezTo>
                      <a:pt x="4423" y="37740"/>
                      <a:pt x="-804" y="124484"/>
                      <a:pt x="100" y="211046"/>
                    </a:cubicBezTo>
                    <a:close/>
                  </a:path>
                </a:pathLst>
              </a:cu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4470872" y="1559895"/>
                <a:ext cx="1529875" cy="1347679"/>
              </a:xfrm>
              <a:custGeom>
                <a:avLst/>
                <a:gdLst>
                  <a:gd name="connsiteX0" fmla="*/ 1114425 w 1527494"/>
                  <a:gd name="connsiteY0" fmla="*/ 1009863 h 1347679"/>
                  <a:gd name="connsiteX1" fmla="*/ 1527494 w 1527494"/>
                  <a:gd name="connsiteY1" fmla="*/ 1009863 h 1347679"/>
                  <a:gd name="connsiteX2" fmla="*/ 1527494 w 1527494"/>
                  <a:gd name="connsiteY2" fmla="*/ 1055770 h 1347679"/>
                  <a:gd name="connsiteX3" fmla="*/ 1527494 w 1527494"/>
                  <a:gd name="connsiteY3" fmla="*/ 1206371 h 1347679"/>
                  <a:gd name="connsiteX4" fmla="*/ 1527494 w 1527494"/>
                  <a:gd name="connsiteY4" fmla="*/ 1280640 h 1347679"/>
                  <a:gd name="connsiteX5" fmla="*/ 1497989 w 1527494"/>
                  <a:gd name="connsiteY5" fmla="*/ 1310145 h 1347679"/>
                  <a:gd name="connsiteX6" fmla="*/ 1468484 w 1527494"/>
                  <a:gd name="connsiteY6" fmla="*/ 1280640 h 1347679"/>
                  <a:gd name="connsiteX7" fmla="*/ 1468484 w 1527494"/>
                  <a:gd name="connsiteY7" fmla="*/ 1206371 h 1347679"/>
                  <a:gd name="connsiteX8" fmla="*/ 1468484 w 1527494"/>
                  <a:gd name="connsiteY8" fmla="*/ 1159543 h 1347679"/>
                  <a:gd name="connsiteX9" fmla="*/ 1438979 w 1527494"/>
                  <a:gd name="connsiteY9" fmla="*/ 1130039 h 1347679"/>
                  <a:gd name="connsiteX10" fmla="*/ 1409475 w 1527494"/>
                  <a:gd name="connsiteY10" fmla="*/ 1159543 h 1347679"/>
                  <a:gd name="connsiteX11" fmla="*/ 1409475 w 1527494"/>
                  <a:gd name="connsiteY11" fmla="*/ 1206371 h 1347679"/>
                  <a:gd name="connsiteX12" fmla="*/ 1409475 w 1527494"/>
                  <a:gd name="connsiteY12" fmla="*/ 1318174 h 1347679"/>
                  <a:gd name="connsiteX13" fmla="*/ 1379970 w 1527494"/>
                  <a:gd name="connsiteY13" fmla="*/ 1347679 h 1347679"/>
                  <a:gd name="connsiteX14" fmla="*/ 1350465 w 1527494"/>
                  <a:gd name="connsiteY14" fmla="*/ 1318174 h 1347679"/>
                  <a:gd name="connsiteX15" fmla="*/ 1350465 w 1527494"/>
                  <a:gd name="connsiteY15" fmla="*/ 1206371 h 1347679"/>
                  <a:gd name="connsiteX16" fmla="*/ 1350112 w 1527494"/>
                  <a:gd name="connsiteY16" fmla="*/ 1206371 h 1347679"/>
                  <a:gd name="connsiteX17" fmla="*/ 1348146 w 1527494"/>
                  <a:gd name="connsiteY17" fmla="*/ 1196633 h 1347679"/>
                  <a:gd name="connsiteX18" fmla="*/ 1320960 w 1527494"/>
                  <a:gd name="connsiteY18" fmla="*/ 1178613 h 1347679"/>
                  <a:gd name="connsiteX19" fmla="*/ 1293774 w 1527494"/>
                  <a:gd name="connsiteY19" fmla="*/ 1196633 h 1347679"/>
                  <a:gd name="connsiteX20" fmla="*/ 1291808 w 1527494"/>
                  <a:gd name="connsiteY20" fmla="*/ 1206371 h 1347679"/>
                  <a:gd name="connsiteX21" fmla="*/ 1291455 w 1527494"/>
                  <a:gd name="connsiteY21" fmla="*/ 1206371 h 1347679"/>
                  <a:gd name="connsiteX22" fmla="*/ 1291455 w 1527494"/>
                  <a:gd name="connsiteY22" fmla="*/ 1232065 h 1347679"/>
                  <a:gd name="connsiteX23" fmla="*/ 1261950 w 1527494"/>
                  <a:gd name="connsiteY23" fmla="*/ 1261569 h 1347679"/>
                  <a:gd name="connsiteX24" fmla="*/ 1232445 w 1527494"/>
                  <a:gd name="connsiteY24" fmla="*/ 1232065 h 1347679"/>
                  <a:gd name="connsiteX25" fmla="*/ 1232445 w 1527494"/>
                  <a:gd name="connsiteY25" fmla="*/ 1206371 h 1347679"/>
                  <a:gd name="connsiteX26" fmla="*/ 1232445 w 1527494"/>
                  <a:gd name="connsiteY26" fmla="*/ 1102703 h 1347679"/>
                  <a:gd name="connsiteX27" fmla="*/ 1202940 w 1527494"/>
                  <a:gd name="connsiteY27" fmla="*/ 1073198 h 1347679"/>
                  <a:gd name="connsiteX28" fmla="*/ 1173435 w 1527494"/>
                  <a:gd name="connsiteY28" fmla="*/ 1102703 h 1347679"/>
                  <a:gd name="connsiteX29" fmla="*/ 1173435 w 1527494"/>
                  <a:gd name="connsiteY29" fmla="*/ 1206371 h 1347679"/>
                  <a:gd name="connsiteX30" fmla="*/ 1173435 w 1527494"/>
                  <a:gd name="connsiteY30" fmla="*/ 1254144 h 1347679"/>
                  <a:gd name="connsiteX31" fmla="*/ 1143930 w 1527494"/>
                  <a:gd name="connsiteY31" fmla="*/ 1283648 h 1347679"/>
                  <a:gd name="connsiteX32" fmla="*/ 1114425 w 1527494"/>
                  <a:gd name="connsiteY32" fmla="*/ 1254144 h 1347679"/>
                  <a:gd name="connsiteX33" fmla="*/ 1114425 w 1527494"/>
                  <a:gd name="connsiteY33" fmla="*/ 1206371 h 1347679"/>
                  <a:gd name="connsiteX34" fmla="*/ 1114425 w 1527494"/>
                  <a:gd name="connsiteY34" fmla="*/ 1055770 h 1347679"/>
                  <a:gd name="connsiteX35" fmla="*/ 757200 w 1527494"/>
                  <a:gd name="connsiteY35" fmla="*/ 0 h 1347679"/>
                  <a:gd name="connsiteX36" fmla="*/ 1168907 w 1527494"/>
                  <a:gd name="connsiteY36" fmla="*/ 117206 h 1347679"/>
                  <a:gd name="connsiteX37" fmla="*/ 1435961 w 1527494"/>
                  <a:gd name="connsiteY37" fmla="*/ 475503 h 1347679"/>
                  <a:gd name="connsiteX38" fmla="*/ 1524283 w 1527494"/>
                  <a:gd name="connsiteY38" fmla="*/ 943543 h 1347679"/>
                  <a:gd name="connsiteX39" fmla="*/ 1526204 w 1527494"/>
                  <a:gd name="connsiteY39" fmla="*/ 1009862 h 1347679"/>
                  <a:gd name="connsiteX40" fmla="*/ 1111421 w 1527494"/>
                  <a:gd name="connsiteY40" fmla="*/ 1009862 h 1347679"/>
                  <a:gd name="connsiteX41" fmla="*/ 1108695 w 1527494"/>
                  <a:gd name="connsiteY41" fmla="*/ 952862 h 1347679"/>
                  <a:gd name="connsiteX42" fmla="*/ 1017785 w 1527494"/>
                  <a:gd name="connsiteY42" fmla="*/ 557845 h 1347679"/>
                  <a:gd name="connsiteX43" fmla="*/ 766843 w 1527494"/>
                  <a:gd name="connsiteY43" fmla="*/ 394645 h 1347679"/>
                  <a:gd name="connsiteX44" fmla="*/ 580288 w 1527494"/>
                  <a:gd name="connsiteY44" fmla="*/ 462150 h 1347679"/>
                  <a:gd name="connsiteX45" fmla="*/ 455930 w 1527494"/>
                  <a:gd name="connsiteY45" fmla="*/ 694339 h 1347679"/>
                  <a:gd name="connsiteX46" fmla="*/ 423730 w 1527494"/>
                  <a:gd name="connsiteY46" fmla="*/ 897225 h 1347679"/>
                  <a:gd name="connsiteX47" fmla="*/ 416761 w 1527494"/>
                  <a:gd name="connsiteY47" fmla="*/ 1009862 h 1347679"/>
                  <a:gd name="connsiteX48" fmla="*/ 363065 w 1527494"/>
                  <a:gd name="connsiteY48" fmla="*/ 1009862 h 1347679"/>
                  <a:gd name="connsiteX49" fmla="*/ 363065 w 1527494"/>
                  <a:gd name="connsiteY49" fmla="*/ 1009863 h 1347679"/>
                  <a:gd name="connsiteX50" fmla="*/ 413069 w 1527494"/>
                  <a:gd name="connsiteY50" fmla="*/ 1009863 h 1347679"/>
                  <a:gd name="connsiteX51" fmla="*/ 413069 w 1527494"/>
                  <a:gd name="connsiteY51" fmla="*/ 1055770 h 1347679"/>
                  <a:gd name="connsiteX52" fmla="*/ 413069 w 1527494"/>
                  <a:gd name="connsiteY52" fmla="*/ 1206371 h 1347679"/>
                  <a:gd name="connsiteX53" fmla="*/ 413069 w 1527494"/>
                  <a:gd name="connsiteY53" fmla="*/ 1280640 h 1347679"/>
                  <a:gd name="connsiteX54" fmla="*/ 383564 w 1527494"/>
                  <a:gd name="connsiteY54" fmla="*/ 1310145 h 1347679"/>
                  <a:gd name="connsiteX55" fmla="*/ 354059 w 1527494"/>
                  <a:gd name="connsiteY55" fmla="*/ 1280640 h 1347679"/>
                  <a:gd name="connsiteX56" fmla="*/ 354059 w 1527494"/>
                  <a:gd name="connsiteY56" fmla="*/ 1206371 h 1347679"/>
                  <a:gd name="connsiteX57" fmla="*/ 354059 w 1527494"/>
                  <a:gd name="connsiteY57" fmla="*/ 1159543 h 1347679"/>
                  <a:gd name="connsiteX58" fmla="*/ 324554 w 1527494"/>
                  <a:gd name="connsiteY58" fmla="*/ 1130039 h 1347679"/>
                  <a:gd name="connsiteX59" fmla="*/ 295050 w 1527494"/>
                  <a:gd name="connsiteY59" fmla="*/ 1159543 h 1347679"/>
                  <a:gd name="connsiteX60" fmla="*/ 295050 w 1527494"/>
                  <a:gd name="connsiteY60" fmla="*/ 1206371 h 1347679"/>
                  <a:gd name="connsiteX61" fmla="*/ 295050 w 1527494"/>
                  <a:gd name="connsiteY61" fmla="*/ 1318174 h 1347679"/>
                  <a:gd name="connsiteX62" fmla="*/ 265545 w 1527494"/>
                  <a:gd name="connsiteY62" fmla="*/ 1347679 h 1347679"/>
                  <a:gd name="connsiteX63" fmla="*/ 236040 w 1527494"/>
                  <a:gd name="connsiteY63" fmla="*/ 1318174 h 1347679"/>
                  <a:gd name="connsiteX64" fmla="*/ 236040 w 1527494"/>
                  <a:gd name="connsiteY64" fmla="*/ 1206371 h 1347679"/>
                  <a:gd name="connsiteX65" fmla="*/ 235687 w 1527494"/>
                  <a:gd name="connsiteY65" fmla="*/ 1206371 h 1347679"/>
                  <a:gd name="connsiteX66" fmla="*/ 233721 w 1527494"/>
                  <a:gd name="connsiteY66" fmla="*/ 1196633 h 1347679"/>
                  <a:gd name="connsiteX67" fmla="*/ 206535 w 1527494"/>
                  <a:gd name="connsiteY67" fmla="*/ 1178613 h 1347679"/>
                  <a:gd name="connsiteX68" fmla="*/ 179349 w 1527494"/>
                  <a:gd name="connsiteY68" fmla="*/ 1196633 h 1347679"/>
                  <a:gd name="connsiteX69" fmla="*/ 177383 w 1527494"/>
                  <a:gd name="connsiteY69" fmla="*/ 1206371 h 1347679"/>
                  <a:gd name="connsiteX70" fmla="*/ 177030 w 1527494"/>
                  <a:gd name="connsiteY70" fmla="*/ 1206371 h 1347679"/>
                  <a:gd name="connsiteX71" fmla="*/ 177030 w 1527494"/>
                  <a:gd name="connsiteY71" fmla="*/ 1232065 h 1347679"/>
                  <a:gd name="connsiteX72" fmla="*/ 147525 w 1527494"/>
                  <a:gd name="connsiteY72" fmla="*/ 1261569 h 1347679"/>
                  <a:gd name="connsiteX73" fmla="*/ 118020 w 1527494"/>
                  <a:gd name="connsiteY73" fmla="*/ 1232065 h 1347679"/>
                  <a:gd name="connsiteX74" fmla="*/ 118020 w 1527494"/>
                  <a:gd name="connsiteY74" fmla="*/ 1206371 h 1347679"/>
                  <a:gd name="connsiteX75" fmla="*/ 118020 w 1527494"/>
                  <a:gd name="connsiteY75" fmla="*/ 1102703 h 1347679"/>
                  <a:gd name="connsiteX76" fmla="*/ 88515 w 1527494"/>
                  <a:gd name="connsiteY76" fmla="*/ 1073198 h 1347679"/>
                  <a:gd name="connsiteX77" fmla="*/ 59010 w 1527494"/>
                  <a:gd name="connsiteY77" fmla="*/ 1102703 h 1347679"/>
                  <a:gd name="connsiteX78" fmla="*/ 59010 w 1527494"/>
                  <a:gd name="connsiteY78" fmla="*/ 1206371 h 1347679"/>
                  <a:gd name="connsiteX79" fmla="*/ 59010 w 1527494"/>
                  <a:gd name="connsiteY79" fmla="*/ 1254144 h 1347679"/>
                  <a:gd name="connsiteX80" fmla="*/ 29505 w 1527494"/>
                  <a:gd name="connsiteY80" fmla="*/ 1283648 h 1347679"/>
                  <a:gd name="connsiteX81" fmla="*/ 0 w 1527494"/>
                  <a:gd name="connsiteY81" fmla="*/ 1254144 h 1347679"/>
                  <a:gd name="connsiteX82" fmla="*/ 0 w 1527494"/>
                  <a:gd name="connsiteY82" fmla="*/ 1206371 h 1347679"/>
                  <a:gd name="connsiteX83" fmla="*/ 0 w 1527494"/>
                  <a:gd name="connsiteY83" fmla="*/ 1055770 h 1347679"/>
                  <a:gd name="connsiteX84" fmla="*/ 0 w 1527494"/>
                  <a:gd name="connsiteY84" fmla="*/ 1009863 h 1347679"/>
                  <a:gd name="connsiteX85" fmla="*/ 198759 w 1527494"/>
                  <a:gd name="connsiteY85" fmla="*/ 1009863 h 1347679"/>
                  <a:gd name="connsiteX86" fmla="*/ 198759 w 1527494"/>
                  <a:gd name="connsiteY86" fmla="*/ 1009862 h 1347679"/>
                  <a:gd name="connsiteX87" fmla="*/ 1299 w 1527494"/>
                  <a:gd name="connsiteY87" fmla="*/ 1009862 h 1347679"/>
                  <a:gd name="connsiteX88" fmla="*/ 9172 w 1527494"/>
                  <a:gd name="connsiteY88" fmla="*/ 887860 h 1347679"/>
                  <a:gd name="connsiteX89" fmla="*/ 183035 w 1527494"/>
                  <a:gd name="connsiteY89" fmla="*/ 296726 h 1347679"/>
                  <a:gd name="connsiteX90" fmla="*/ 757200 w 1527494"/>
                  <a:gd name="connsiteY90" fmla="*/ 0 h 1347679"/>
                  <a:gd name="connsiteX0-1" fmla="*/ 1114425 w 1527494"/>
                  <a:gd name="connsiteY0-2" fmla="*/ 1009863 h 1347679"/>
                  <a:gd name="connsiteX1-3" fmla="*/ 1527494 w 1527494"/>
                  <a:gd name="connsiteY1-4" fmla="*/ 1009863 h 1347679"/>
                  <a:gd name="connsiteX2-5" fmla="*/ 1527494 w 1527494"/>
                  <a:gd name="connsiteY2-6" fmla="*/ 1055770 h 1347679"/>
                  <a:gd name="connsiteX3-7" fmla="*/ 1527494 w 1527494"/>
                  <a:gd name="connsiteY3-8" fmla="*/ 1206371 h 1347679"/>
                  <a:gd name="connsiteX4-9" fmla="*/ 1527494 w 1527494"/>
                  <a:gd name="connsiteY4-10" fmla="*/ 1280640 h 1347679"/>
                  <a:gd name="connsiteX5-11" fmla="*/ 1497989 w 1527494"/>
                  <a:gd name="connsiteY5-12" fmla="*/ 1310145 h 1347679"/>
                  <a:gd name="connsiteX6-13" fmla="*/ 1468484 w 1527494"/>
                  <a:gd name="connsiteY6-14" fmla="*/ 1280640 h 1347679"/>
                  <a:gd name="connsiteX7-15" fmla="*/ 1468484 w 1527494"/>
                  <a:gd name="connsiteY7-16" fmla="*/ 1206371 h 1347679"/>
                  <a:gd name="connsiteX8-17" fmla="*/ 1468484 w 1527494"/>
                  <a:gd name="connsiteY8-18" fmla="*/ 1159543 h 1347679"/>
                  <a:gd name="connsiteX9-19" fmla="*/ 1438979 w 1527494"/>
                  <a:gd name="connsiteY9-20" fmla="*/ 1130039 h 1347679"/>
                  <a:gd name="connsiteX10-21" fmla="*/ 1409475 w 1527494"/>
                  <a:gd name="connsiteY10-22" fmla="*/ 1159543 h 1347679"/>
                  <a:gd name="connsiteX11-23" fmla="*/ 1409475 w 1527494"/>
                  <a:gd name="connsiteY11-24" fmla="*/ 1206371 h 1347679"/>
                  <a:gd name="connsiteX12-25" fmla="*/ 1409475 w 1527494"/>
                  <a:gd name="connsiteY12-26" fmla="*/ 1318174 h 1347679"/>
                  <a:gd name="connsiteX13-27" fmla="*/ 1379970 w 1527494"/>
                  <a:gd name="connsiteY13-28" fmla="*/ 1347679 h 1347679"/>
                  <a:gd name="connsiteX14-29" fmla="*/ 1350465 w 1527494"/>
                  <a:gd name="connsiteY14-30" fmla="*/ 1318174 h 1347679"/>
                  <a:gd name="connsiteX15-31" fmla="*/ 1350465 w 1527494"/>
                  <a:gd name="connsiteY15-32" fmla="*/ 1206371 h 1347679"/>
                  <a:gd name="connsiteX16-33" fmla="*/ 1350112 w 1527494"/>
                  <a:gd name="connsiteY16-34" fmla="*/ 1206371 h 1347679"/>
                  <a:gd name="connsiteX17-35" fmla="*/ 1348146 w 1527494"/>
                  <a:gd name="connsiteY17-36" fmla="*/ 1196633 h 1347679"/>
                  <a:gd name="connsiteX18-37" fmla="*/ 1320960 w 1527494"/>
                  <a:gd name="connsiteY18-38" fmla="*/ 1178613 h 1347679"/>
                  <a:gd name="connsiteX19-39" fmla="*/ 1293774 w 1527494"/>
                  <a:gd name="connsiteY19-40" fmla="*/ 1196633 h 1347679"/>
                  <a:gd name="connsiteX20-41" fmla="*/ 1291808 w 1527494"/>
                  <a:gd name="connsiteY20-42" fmla="*/ 1206371 h 1347679"/>
                  <a:gd name="connsiteX21-43" fmla="*/ 1291455 w 1527494"/>
                  <a:gd name="connsiteY21-44" fmla="*/ 1206371 h 1347679"/>
                  <a:gd name="connsiteX22-45" fmla="*/ 1291455 w 1527494"/>
                  <a:gd name="connsiteY22-46" fmla="*/ 1232065 h 1347679"/>
                  <a:gd name="connsiteX23-47" fmla="*/ 1261950 w 1527494"/>
                  <a:gd name="connsiteY23-48" fmla="*/ 1261569 h 1347679"/>
                  <a:gd name="connsiteX24-49" fmla="*/ 1232445 w 1527494"/>
                  <a:gd name="connsiteY24-50" fmla="*/ 1232065 h 1347679"/>
                  <a:gd name="connsiteX25-51" fmla="*/ 1232445 w 1527494"/>
                  <a:gd name="connsiteY25-52" fmla="*/ 1206371 h 1347679"/>
                  <a:gd name="connsiteX26-53" fmla="*/ 1232445 w 1527494"/>
                  <a:gd name="connsiteY26-54" fmla="*/ 1102703 h 1347679"/>
                  <a:gd name="connsiteX27-55" fmla="*/ 1202940 w 1527494"/>
                  <a:gd name="connsiteY27-56" fmla="*/ 1073198 h 1347679"/>
                  <a:gd name="connsiteX28-57" fmla="*/ 1173435 w 1527494"/>
                  <a:gd name="connsiteY28-58" fmla="*/ 1102703 h 1347679"/>
                  <a:gd name="connsiteX29-59" fmla="*/ 1173435 w 1527494"/>
                  <a:gd name="connsiteY29-60" fmla="*/ 1206371 h 1347679"/>
                  <a:gd name="connsiteX30-61" fmla="*/ 1173435 w 1527494"/>
                  <a:gd name="connsiteY30-62" fmla="*/ 1254144 h 1347679"/>
                  <a:gd name="connsiteX31-63" fmla="*/ 1143930 w 1527494"/>
                  <a:gd name="connsiteY31-64" fmla="*/ 1283648 h 1347679"/>
                  <a:gd name="connsiteX32-65" fmla="*/ 1114425 w 1527494"/>
                  <a:gd name="connsiteY32-66" fmla="*/ 1254144 h 1347679"/>
                  <a:gd name="connsiteX33-67" fmla="*/ 1114425 w 1527494"/>
                  <a:gd name="connsiteY33-68" fmla="*/ 1206371 h 1347679"/>
                  <a:gd name="connsiteX34-69" fmla="*/ 1114425 w 1527494"/>
                  <a:gd name="connsiteY34-70" fmla="*/ 1055770 h 1347679"/>
                  <a:gd name="connsiteX35-71" fmla="*/ 1114425 w 1527494"/>
                  <a:gd name="connsiteY35-72" fmla="*/ 1009863 h 1347679"/>
                  <a:gd name="connsiteX36-73" fmla="*/ 757200 w 1527494"/>
                  <a:gd name="connsiteY36-74" fmla="*/ 0 h 1347679"/>
                  <a:gd name="connsiteX37-75" fmla="*/ 1168907 w 1527494"/>
                  <a:gd name="connsiteY37-76" fmla="*/ 117206 h 1347679"/>
                  <a:gd name="connsiteX38-77" fmla="*/ 1435961 w 1527494"/>
                  <a:gd name="connsiteY38-78" fmla="*/ 475503 h 1347679"/>
                  <a:gd name="connsiteX39-79" fmla="*/ 1524283 w 1527494"/>
                  <a:gd name="connsiteY39-80" fmla="*/ 943543 h 1347679"/>
                  <a:gd name="connsiteX40-81" fmla="*/ 1526204 w 1527494"/>
                  <a:gd name="connsiteY40-82" fmla="*/ 1009862 h 1347679"/>
                  <a:gd name="connsiteX41-83" fmla="*/ 1111421 w 1527494"/>
                  <a:gd name="connsiteY41-84" fmla="*/ 1009862 h 1347679"/>
                  <a:gd name="connsiteX42-85" fmla="*/ 1108695 w 1527494"/>
                  <a:gd name="connsiteY42-86" fmla="*/ 952862 h 1347679"/>
                  <a:gd name="connsiteX43-87" fmla="*/ 1017785 w 1527494"/>
                  <a:gd name="connsiteY43-88" fmla="*/ 557845 h 1347679"/>
                  <a:gd name="connsiteX44-89" fmla="*/ 766843 w 1527494"/>
                  <a:gd name="connsiteY44-90" fmla="*/ 394645 h 1347679"/>
                  <a:gd name="connsiteX45-91" fmla="*/ 580288 w 1527494"/>
                  <a:gd name="connsiteY45-92" fmla="*/ 462150 h 1347679"/>
                  <a:gd name="connsiteX46-93" fmla="*/ 455930 w 1527494"/>
                  <a:gd name="connsiteY46-94" fmla="*/ 694339 h 1347679"/>
                  <a:gd name="connsiteX47-95" fmla="*/ 423730 w 1527494"/>
                  <a:gd name="connsiteY47-96" fmla="*/ 897225 h 1347679"/>
                  <a:gd name="connsiteX48-97" fmla="*/ 416761 w 1527494"/>
                  <a:gd name="connsiteY48-98" fmla="*/ 1009862 h 1347679"/>
                  <a:gd name="connsiteX49-99" fmla="*/ 363065 w 1527494"/>
                  <a:gd name="connsiteY49-100" fmla="*/ 1009862 h 1347679"/>
                  <a:gd name="connsiteX50-101" fmla="*/ 413069 w 1527494"/>
                  <a:gd name="connsiteY50-102" fmla="*/ 1009863 h 1347679"/>
                  <a:gd name="connsiteX51-103" fmla="*/ 413069 w 1527494"/>
                  <a:gd name="connsiteY51-104" fmla="*/ 1055770 h 1347679"/>
                  <a:gd name="connsiteX52-105" fmla="*/ 413069 w 1527494"/>
                  <a:gd name="connsiteY52-106" fmla="*/ 1206371 h 1347679"/>
                  <a:gd name="connsiteX53-107" fmla="*/ 413069 w 1527494"/>
                  <a:gd name="connsiteY53-108" fmla="*/ 1280640 h 1347679"/>
                  <a:gd name="connsiteX54-109" fmla="*/ 383564 w 1527494"/>
                  <a:gd name="connsiteY54-110" fmla="*/ 1310145 h 1347679"/>
                  <a:gd name="connsiteX55-111" fmla="*/ 354059 w 1527494"/>
                  <a:gd name="connsiteY55-112" fmla="*/ 1280640 h 1347679"/>
                  <a:gd name="connsiteX56-113" fmla="*/ 354059 w 1527494"/>
                  <a:gd name="connsiteY56-114" fmla="*/ 1206371 h 1347679"/>
                  <a:gd name="connsiteX57-115" fmla="*/ 354059 w 1527494"/>
                  <a:gd name="connsiteY57-116" fmla="*/ 1159543 h 1347679"/>
                  <a:gd name="connsiteX58-117" fmla="*/ 324554 w 1527494"/>
                  <a:gd name="connsiteY58-118" fmla="*/ 1130039 h 1347679"/>
                  <a:gd name="connsiteX59-119" fmla="*/ 295050 w 1527494"/>
                  <a:gd name="connsiteY59-120" fmla="*/ 1159543 h 1347679"/>
                  <a:gd name="connsiteX60-121" fmla="*/ 295050 w 1527494"/>
                  <a:gd name="connsiteY60-122" fmla="*/ 1206371 h 1347679"/>
                  <a:gd name="connsiteX61-123" fmla="*/ 295050 w 1527494"/>
                  <a:gd name="connsiteY61-124" fmla="*/ 1318174 h 1347679"/>
                  <a:gd name="connsiteX62-125" fmla="*/ 265545 w 1527494"/>
                  <a:gd name="connsiteY62-126" fmla="*/ 1347679 h 1347679"/>
                  <a:gd name="connsiteX63-127" fmla="*/ 236040 w 1527494"/>
                  <a:gd name="connsiteY63-128" fmla="*/ 1318174 h 1347679"/>
                  <a:gd name="connsiteX64-129" fmla="*/ 236040 w 1527494"/>
                  <a:gd name="connsiteY64-130" fmla="*/ 1206371 h 1347679"/>
                  <a:gd name="connsiteX65-131" fmla="*/ 235687 w 1527494"/>
                  <a:gd name="connsiteY65-132" fmla="*/ 1206371 h 1347679"/>
                  <a:gd name="connsiteX66-133" fmla="*/ 233721 w 1527494"/>
                  <a:gd name="connsiteY66-134" fmla="*/ 1196633 h 1347679"/>
                  <a:gd name="connsiteX67-135" fmla="*/ 206535 w 1527494"/>
                  <a:gd name="connsiteY67-136" fmla="*/ 1178613 h 1347679"/>
                  <a:gd name="connsiteX68-137" fmla="*/ 179349 w 1527494"/>
                  <a:gd name="connsiteY68-138" fmla="*/ 1196633 h 1347679"/>
                  <a:gd name="connsiteX69-139" fmla="*/ 177383 w 1527494"/>
                  <a:gd name="connsiteY69-140" fmla="*/ 1206371 h 1347679"/>
                  <a:gd name="connsiteX70-141" fmla="*/ 177030 w 1527494"/>
                  <a:gd name="connsiteY70-142" fmla="*/ 1206371 h 1347679"/>
                  <a:gd name="connsiteX71-143" fmla="*/ 177030 w 1527494"/>
                  <a:gd name="connsiteY71-144" fmla="*/ 1232065 h 1347679"/>
                  <a:gd name="connsiteX72-145" fmla="*/ 147525 w 1527494"/>
                  <a:gd name="connsiteY72-146" fmla="*/ 1261569 h 1347679"/>
                  <a:gd name="connsiteX73-147" fmla="*/ 118020 w 1527494"/>
                  <a:gd name="connsiteY73-148" fmla="*/ 1232065 h 1347679"/>
                  <a:gd name="connsiteX74-149" fmla="*/ 118020 w 1527494"/>
                  <a:gd name="connsiteY74-150" fmla="*/ 1206371 h 1347679"/>
                  <a:gd name="connsiteX75-151" fmla="*/ 118020 w 1527494"/>
                  <a:gd name="connsiteY75-152" fmla="*/ 1102703 h 1347679"/>
                  <a:gd name="connsiteX76-153" fmla="*/ 88515 w 1527494"/>
                  <a:gd name="connsiteY76-154" fmla="*/ 1073198 h 1347679"/>
                  <a:gd name="connsiteX77-155" fmla="*/ 59010 w 1527494"/>
                  <a:gd name="connsiteY77-156" fmla="*/ 1102703 h 1347679"/>
                  <a:gd name="connsiteX78-157" fmla="*/ 59010 w 1527494"/>
                  <a:gd name="connsiteY78-158" fmla="*/ 1206371 h 1347679"/>
                  <a:gd name="connsiteX79-159" fmla="*/ 59010 w 1527494"/>
                  <a:gd name="connsiteY79-160" fmla="*/ 1254144 h 1347679"/>
                  <a:gd name="connsiteX80-161" fmla="*/ 29505 w 1527494"/>
                  <a:gd name="connsiteY80-162" fmla="*/ 1283648 h 1347679"/>
                  <a:gd name="connsiteX81-163" fmla="*/ 0 w 1527494"/>
                  <a:gd name="connsiteY81-164" fmla="*/ 1254144 h 1347679"/>
                  <a:gd name="connsiteX82-165" fmla="*/ 0 w 1527494"/>
                  <a:gd name="connsiteY82-166" fmla="*/ 1206371 h 1347679"/>
                  <a:gd name="connsiteX83-167" fmla="*/ 0 w 1527494"/>
                  <a:gd name="connsiteY83-168" fmla="*/ 1055770 h 1347679"/>
                  <a:gd name="connsiteX84-169" fmla="*/ 0 w 1527494"/>
                  <a:gd name="connsiteY84-170" fmla="*/ 1009863 h 1347679"/>
                  <a:gd name="connsiteX85-171" fmla="*/ 198759 w 1527494"/>
                  <a:gd name="connsiteY85-172" fmla="*/ 1009863 h 1347679"/>
                  <a:gd name="connsiteX86-173" fmla="*/ 198759 w 1527494"/>
                  <a:gd name="connsiteY86-174" fmla="*/ 1009862 h 1347679"/>
                  <a:gd name="connsiteX87-175" fmla="*/ 1299 w 1527494"/>
                  <a:gd name="connsiteY87-176" fmla="*/ 1009862 h 1347679"/>
                  <a:gd name="connsiteX88-177" fmla="*/ 9172 w 1527494"/>
                  <a:gd name="connsiteY88-178" fmla="*/ 887860 h 1347679"/>
                  <a:gd name="connsiteX89-179" fmla="*/ 183035 w 1527494"/>
                  <a:gd name="connsiteY89-180" fmla="*/ 296726 h 1347679"/>
                  <a:gd name="connsiteX90-181" fmla="*/ 757200 w 1527494"/>
                  <a:gd name="connsiteY90-182" fmla="*/ 0 h 1347679"/>
                  <a:gd name="connsiteX0-183" fmla="*/ 1114425 w 1527494"/>
                  <a:gd name="connsiteY0-184" fmla="*/ 1009863 h 1347679"/>
                  <a:gd name="connsiteX1-185" fmla="*/ 1527494 w 1527494"/>
                  <a:gd name="connsiteY1-186" fmla="*/ 1009863 h 1347679"/>
                  <a:gd name="connsiteX2-187" fmla="*/ 1527494 w 1527494"/>
                  <a:gd name="connsiteY2-188" fmla="*/ 1055770 h 1347679"/>
                  <a:gd name="connsiteX3-189" fmla="*/ 1527494 w 1527494"/>
                  <a:gd name="connsiteY3-190" fmla="*/ 1206371 h 1347679"/>
                  <a:gd name="connsiteX4-191" fmla="*/ 1527494 w 1527494"/>
                  <a:gd name="connsiteY4-192" fmla="*/ 1280640 h 1347679"/>
                  <a:gd name="connsiteX5-193" fmla="*/ 1497989 w 1527494"/>
                  <a:gd name="connsiteY5-194" fmla="*/ 1310145 h 1347679"/>
                  <a:gd name="connsiteX6-195" fmla="*/ 1468484 w 1527494"/>
                  <a:gd name="connsiteY6-196" fmla="*/ 1280640 h 1347679"/>
                  <a:gd name="connsiteX7-197" fmla="*/ 1468484 w 1527494"/>
                  <a:gd name="connsiteY7-198" fmla="*/ 1206371 h 1347679"/>
                  <a:gd name="connsiteX8-199" fmla="*/ 1468484 w 1527494"/>
                  <a:gd name="connsiteY8-200" fmla="*/ 1159543 h 1347679"/>
                  <a:gd name="connsiteX9-201" fmla="*/ 1438979 w 1527494"/>
                  <a:gd name="connsiteY9-202" fmla="*/ 1130039 h 1347679"/>
                  <a:gd name="connsiteX10-203" fmla="*/ 1409475 w 1527494"/>
                  <a:gd name="connsiteY10-204" fmla="*/ 1159543 h 1347679"/>
                  <a:gd name="connsiteX11-205" fmla="*/ 1409475 w 1527494"/>
                  <a:gd name="connsiteY11-206" fmla="*/ 1206371 h 1347679"/>
                  <a:gd name="connsiteX12-207" fmla="*/ 1409475 w 1527494"/>
                  <a:gd name="connsiteY12-208" fmla="*/ 1318174 h 1347679"/>
                  <a:gd name="connsiteX13-209" fmla="*/ 1379970 w 1527494"/>
                  <a:gd name="connsiteY13-210" fmla="*/ 1347679 h 1347679"/>
                  <a:gd name="connsiteX14-211" fmla="*/ 1350465 w 1527494"/>
                  <a:gd name="connsiteY14-212" fmla="*/ 1318174 h 1347679"/>
                  <a:gd name="connsiteX15-213" fmla="*/ 1350465 w 1527494"/>
                  <a:gd name="connsiteY15-214" fmla="*/ 1206371 h 1347679"/>
                  <a:gd name="connsiteX16-215" fmla="*/ 1350112 w 1527494"/>
                  <a:gd name="connsiteY16-216" fmla="*/ 1206371 h 1347679"/>
                  <a:gd name="connsiteX17-217" fmla="*/ 1348146 w 1527494"/>
                  <a:gd name="connsiteY17-218" fmla="*/ 1196633 h 1347679"/>
                  <a:gd name="connsiteX18-219" fmla="*/ 1320960 w 1527494"/>
                  <a:gd name="connsiteY18-220" fmla="*/ 1178613 h 1347679"/>
                  <a:gd name="connsiteX19-221" fmla="*/ 1293774 w 1527494"/>
                  <a:gd name="connsiteY19-222" fmla="*/ 1196633 h 1347679"/>
                  <a:gd name="connsiteX20-223" fmla="*/ 1291808 w 1527494"/>
                  <a:gd name="connsiteY20-224" fmla="*/ 1206371 h 1347679"/>
                  <a:gd name="connsiteX21-225" fmla="*/ 1291455 w 1527494"/>
                  <a:gd name="connsiteY21-226" fmla="*/ 1206371 h 1347679"/>
                  <a:gd name="connsiteX22-227" fmla="*/ 1291455 w 1527494"/>
                  <a:gd name="connsiteY22-228" fmla="*/ 1232065 h 1347679"/>
                  <a:gd name="connsiteX23-229" fmla="*/ 1261950 w 1527494"/>
                  <a:gd name="connsiteY23-230" fmla="*/ 1261569 h 1347679"/>
                  <a:gd name="connsiteX24-231" fmla="*/ 1232445 w 1527494"/>
                  <a:gd name="connsiteY24-232" fmla="*/ 1232065 h 1347679"/>
                  <a:gd name="connsiteX25-233" fmla="*/ 1232445 w 1527494"/>
                  <a:gd name="connsiteY25-234" fmla="*/ 1206371 h 1347679"/>
                  <a:gd name="connsiteX26-235" fmla="*/ 1232445 w 1527494"/>
                  <a:gd name="connsiteY26-236" fmla="*/ 1102703 h 1347679"/>
                  <a:gd name="connsiteX27-237" fmla="*/ 1202940 w 1527494"/>
                  <a:gd name="connsiteY27-238" fmla="*/ 1073198 h 1347679"/>
                  <a:gd name="connsiteX28-239" fmla="*/ 1173435 w 1527494"/>
                  <a:gd name="connsiteY28-240" fmla="*/ 1102703 h 1347679"/>
                  <a:gd name="connsiteX29-241" fmla="*/ 1173435 w 1527494"/>
                  <a:gd name="connsiteY29-242" fmla="*/ 1206371 h 1347679"/>
                  <a:gd name="connsiteX30-243" fmla="*/ 1173435 w 1527494"/>
                  <a:gd name="connsiteY30-244" fmla="*/ 1254144 h 1347679"/>
                  <a:gd name="connsiteX31-245" fmla="*/ 1143930 w 1527494"/>
                  <a:gd name="connsiteY31-246" fmla="*/ 1283648 h 1347679"/>
                  <a:gd name="connsiteX32-247" fmla="*/ 1114425 w 1527494"/>
                  <a:gd name="connsiteY32-248" fmla="*/ 1254144 h 1347679"/>
                  <a:gd name="connsiteX33-249" fmla="*/ 1114425 w 1527494"/>
                  <a:gd name="connsiteY33-250" fmla="*/ 1206371 h 1347679"/>
                  <a:gd name="connsiteX34-251" fmla="*/ 1114425 w 1527494"/>
                  <a:gd name="connsiteY34-252" fmla="*/ 1055770 h 1347679"/>
                  <a:gd name="connsiteX35-253" fmla="*/ 1114425 w 1527494"/>
                  <a:gd name="connsiteY35-254" fmla="*/ 1009863 h 1347679"/>
                  <a:gd name="connsiteX36-255" fmla="*/ 757200 w 1527494"/>
                  <a:gd name="connsiteY36-256" fmla="*/ 0 h 1347679"/>
                  <a:gd name="connsiteX37-257" fmla="*/ 1168907 w 1527494"/>
                  <a:gd name="connsiteY37-258" fmla="*/ 117206 h 1347679"/>
                  <a:gd name="connsiteX38-259" fmla="*/ 1435961 w 1527494"/>
                  <a:gd name="connsiteY38-260" fmla="*/ 475503 h 1347679"/>
                  <a:gd name="connsiteX39-261" fmla="*/ 1524283 w 1527494"/>
                  <a:gd name="connsiteY39-262" fmla="*/ 943543 h 1347679"/>
                  <a:gd name="connsiteX40-263" fmla="*/ 1526204 w 1527494"/>
                  <a:gd name="connsiteY40-264" fmla="*/ 1009862 h 1347679"/>
                  <a:gd name="connsiteX41-265" fmla="*/ 1111421 w 1527494"/>
                  <a:gd name="connsiteY41-266" fmla="*/ 1009862 h 1347679"/>
                  <a:gd name="connsiteX42-267" fmla="*/ 1108695 w 1527494"/>
                  <a:gd name="connsiteY42-268" fmla="*/ 952862 h 1347679"/>
                  <a:gd name="connsiteX43-269" fmla="*/ 1017785 w 1527494"/>
                  <a:gd name="connsiteY43-270" fmla="*/ 557845 h 1347679"/>
                  <a:gd name="connsiteX44-271" fmla="*/ 766843 w 1527494"/>
                  <a:gd name="connsiteY44-272" fmla="*/ 394645 h 1347679"/>
                  <a:gd name="connsiteX45-273" fmla="*/ 580288 w 1527494"/>
                  <a:gd name="connsiteY45-274" fmla="*/ 462150 h 1347679"/>
                  <a:gd name="connsiteX46-275" fmla="*/ 455930 w 1527494"/>
                  <a:gd name="connsiteY46-276" fmla="*/ 694339 h 1347679"/>
                  <a:gd name="connsiteX47-277" fmla="*/ 423730 w 1527494"/>
                  <a:gd name="connsiteY47-278" fmla="*/ 897225 h 1347679"/>
                  <a:gd name="connsiteX48-279" fmla="*/ 416761 w 1527494"/>
                  <a:gd name="connsiteY48-280" fmla="*/ 1009862 h 1347679"/>
                  <a:gd name="connsiteX49-281" fmla="*/ 413069 w 1527494"/>
                  <a:gd name="connsiteY49-282" fmla="*/ 1009863 h 1347679"/>
                  <a:gd name="connsiteX50-283" fmla="*/ 413069 w 1527494"/>
                  <a:gd name="connsiteY50-284" fmla="*/ 1055770 h 1347679"/>
                  <a:gd name="connsiteX51-285" fmla="*/ 413069 w 1527494"/>
                  <a:gd name="connsiteY51-286" fmla="*/ 1206371 h 1347679"/>
                  <a:gd name="connsiteX52-287" fmla="*/ 413069 w 1527494"/>
                  <a:gd name="connsiteY52-288" fmla="*/ 1280640 h 1347679"/>
                  <a:gd name="connsiteX53-289" fmla="*/ 383564 w 1527494"/>
                  <a:gd name="connsiteY53-290" fmla="*/ 1310145 h 1347679"/>
                  <a:gd name="connsiteX54-291" fmla="*/ 354059 w 1527494"/>
                  <a:gd name="connsiteY54-292" fmla="*/ 1280640 h 1347679"/>
                  <a:gd name="connsiteX55-293" fmla="*/ 354059 w 1527494"/>
                  <a:gd name="connsiteY55-294" fmla="*/ 1206371 h 1347679"/>
                  <a:gd name="connsiteX56-295" fmla="*/ 354059 w 1527494"/>
                  <a:gd name="connsiteY56-296" fmla="*/ 1159543 h 1347679"/>
                  <a:gd name="connsiteX57-297" fmla="*/ 324554 w 1527494"/>
                  <a:gd name="connsiteY57-298" fmla="*/ 1130039 h 1347679"/>
                  <a:gd name="connsiteX58-299" fmla="*/ 295050 w 1527494"/>
                  <a:gd name="connsiteY58-300" fmla="*/ 1159543 h 1347679"/>
                  <a:gd name="connsiteX59-301" fmla="*/ 295050 w 1527494"/>
                  <a:gd name="connsiteY59-302" fmla="*/ 1206371 h 1347679"/>
                  <a:gd name="connsiteX60-303" fmla="*/ 295050 w 1527494"/>
                  <a:gd name="connsiteY60-304" fmla="*/ 1318174 h 1347679"/>
                  <a:gd name="connsiteX61-305" fmla="*/ 265545 w 1527494"/>
                  <a:gd name="connsiteY61-306" fmla="*/ 1347679 h 1347679"/>
                  <a:gd name="connsiteX62-307" fmla="*/ 236040 w 1527494"/>
                  <a:gd name="connsiteY62-308" fmla="*/ 1318174 h 1347679"/>
                  <a:gd name="connsiteX63-309" fmla="*/ 236040 w 1527494"/>
                  <a:gd name="connsiteY63-310" fmla="*/ 1206371 h 1347679"/>
                  <a:gd name="connsiteX64-311" fmla="*/ 235687 w 1527494"/>
                  <a:gd name="connsiteY64-312" fmla="*/ 1206371 h 1347679"/>
                  <a:gd name="connsiteX65-313" fmla="*/ 233721 w 1527494"/>
                  <a:gd name="connsiteY65-314" fmla="*/ 1196633 h 1347679"/>
                  <a:gd name="connsiteX66-315" fmla="*/ 206535 w 1527494"/>
                  <a:gd name="connsiteY66-316" fmla="*/ 1178613 h 1347679"/>
                  <a:gd name="connsiteX67-317" fmla="*/ 179349 w 1527494"/>
                  <a:gd name="connsiteY67-318" fmla="*/ 1196633 h 1347679"/>
                  <a:gd name="connsiteX68-319" fmla="*/ 177383 w 1527494"/>
                  <a:gd name="connsiteY68-320" fmla="*/ 1206371 h 1347679"/>
                  <a:gd name="connsiteX69-321" fmla="*/ 177030 w 1527494"/>
                  <a:gd name="connsiteY69-322" fmla="*/ 1206371 h 1347679"/>
                  <a:gd name="connsiteX70-323" fmla="*/ 177030 w 1527494"/>
                  <a:gd name="connsiteY70-324" fmla="*/ 1232065 h 1347679"/>
                  <a:gd name="connsiteX71-325" fmla="*/ 147525 w 1527494"/>
                  <a:gd name="connsiteY71-326" fmla="*/ 1261569 h 1347679"/>
                  <a:gd name="connsiteX72-327" fmla="*/ 118020 w 1527494"/>
                  <a:gd name="connsiteY72-328" fmla="*/ 1232065 h 1347679"/>
                  <a:gd name="connsiteX73-329" fmla="*/ 118020 w 1527494"/>
                  <a:gd name="connsiteY73-330" fmla="*/ 1206371 h 1347679"/>
                  <a:gd name="connsiteX74-331" fmla="*/ 118020 w 1527494"/>
                  <a:gd name="connsiteY74-332" fmla="*/ 1102703 h 1347679"/>
                  <a:gd name="connsiteX75-333" fmla="*/ 88515 w 1527494"/>
                  <a:gd name="connsiteY75-334" fmla="*/ 1073198 h 1347679"/>
                  <a:gd name="connsiteX76-335" fmla="*/ 59010 w 1527494"/>
                  <a:gd name="connsiteY76-336" fmla="*/ 1102703 h 1347679"/>
                  <a:gd name="connsiteX77-337" fmla="*/ 59010 w 1527494"/>
                  <a:gd name="connsiteY77-338" fmla="*/ 1206371 h 1347679"/>
                  <a:gd name="connsiteX78-339" fmla="*/ 59010 w 1527494"/>
                  <a:gd name="connsiteY78-340" fmla="*/ 1254144 h 1347679"/>
                  <a:gd name="connsiteX79-341" fmla="*/ 29505 w 1527494"/>
                  <a:gd name="connsiteY79-342" fmla="*/ 1283648 h 1347679"/>
                  <a:gd name="connsiteX80-343" fmla="*/ 0 w 1527494"/>
                  <a:gd name="connsiteY80-344" fmla="*/ 1254144 h 1347679"/>
                  <a:gd name="connsiteX81-345" fmla="*/ 0 w 1527494"/>
                  <a:gd name="connsiteY81-346" fmla="*/ 1206371 h 1347679"/>
                  <a:gd name="connsiteX82-347" fmla="*/ 0 w 1527494"/>
                  <a:gd name="connsiteY82-348" fmla="*/ 1055770 h 1347679"/>
                  <a:gd name="connsiteX83-349" fmla="*/ 0 w 1527494"/>
                  <a:gd name="connsiteY83-350" fmla="*/ 1009863 h 1347679"/>
                  <a:gd name="connsiteX84-351" fmla="*/ 198759 w 1527494"/>
                  <a:gd name="connsiteY84-352" fmla="*/ 1009863 h 1347679"/>
                  <a:gd name="connsiteX85-353" fmla="*/ 198759 w 1527494"/>
                  <a:gd name="connsiteY85-354" fmla="*/ 1009862 h 1347679"/>
                  <a:gd name="connsiteX86-355" fmla="*/ 1299 w 1527494"/>
                  <a:gd name="connsiteY86-356" fmla="*/ 1009862 h 1347679"/>
                  <a:gd name="connsiteX87-357" fmla="*/ 9172 w 1527494"/>
                  <a:gd name="connsiteY87-358" fmla="*/ 887860 h 1347679"/>
                  <a:gd name="connsiteX88-359" fmla="*/ 183035 w 1527494"/>
                  <a:gd name="connsiteY88-360" fmla="*/ 296726 h 1347679"/>
                  <a:gd name="connsiteX89-361" fmla="*/ 757200 w 1527494"/>
                  <a:gd name="connsiteY89-362" fmla="*/ 0 h 1347679"/>
                  <a:gd name="connsiteX0-363" fmla="*/ 1114425 w 1527494"/>
                  <a:gd name="connsiteY0-364" fmla="*/ 1009863 h 1347679"/>
                  <a:gd name="connsiteX1-365" fmla="*/ 1527494 w 1527494"/>
                  <a:gd name="connsiteY1-366" fmla="*/ 1009863 h 1347679"/>
                  <a:gd name="connsiteX2-367" fmla="*/ 1527494 w 1527494"/>
                  <a:gd name="connsiteY2-368" fmla="*/ 1055770 h 1347679"/>
                  <a:gd name="connsiteX3-369" fmla="*/ 1527494 w 1527494"/>
                  <a:gd name="connsiteY3-370" fmla="*/ 1206371 h 1347679"/>
                  <a:gd name="connsiteX4-371" fmla="*/ 1527494 w 1527494"/>
                  <a:gd name="connsiteY4-372" fmla="*/ 1280640 h 1347679"/>
                  <a:gd name="connsiteX5-373" fmla="*/ 1497989 w 1527494"/>
                  <a:gd name="connsiteY5-374" fmla="*/ 1310145 h 1347679"/>
                  <a:gd name="connsiteX6-375" fmla="*/ 1468484 w 1527494"/>
                  <a:gd name="connsiteY6-376" fmla="*/ 1280640 h 1347679"/>
                  <a:gd name="connsiteX7-377" fmla="*/ 1468484 w 1527494"/>
                  <a:gd name="connsiteY7-378" fmla="*/ 1206371 h 1347679"/>
                  <a:gd name="connsiteX8-379" fmla="*/ 1468484 w 1527494"/>
                  <a:gd name="connsiteY8-380" fmla="*/ 1159543 h 1347679"/>
                  <a:gd name="connsiteX9-381" fmla="*/ 1438979 w 1527494"/>
                  <a:gd name="connsiteY9-382" fmla="*/ 1130039 h 1347679"/>
                  <a:gd name="connsiteX10-383" fmla="*/ 1409475 w 1527494"/>
                  <a:gd name="connsiteY10-384" fmla="*/ 1159543 h 1347679"/>
                  <a:gd name="connsiteX11-385" fmla="*/ 1409475 w 1527494"/>
                  <a:gd name="connsiteY11-386" fmla="*/ 1206371 h 1347679"/>
                  <a:gd name="connsiteX12-387" fmla="*/ 1409475 w 1527494"/>
                  <a:gd name="connsiteY12-388" fmla="*/ 1318174 h 1347679"/>
                  <a:gd name="connsiteX13-389" fmla="*/ 1379970 w 1527494"/>
                  <a:gd name="connsiteY13-390" fmla="*/ 1347679 h 1347679"/>
                  <a:gd name="connsiteX14-391" fmla="*/ 1350465 w 1527494"/>
                  <a:gd name="connsiteY14-392" fmla="*/ 1318174 h 1347679"/>
                  <a:gd name="connsiteX15-393" fmla="*/ 1350465 w 1527494"/>
                  <a:gd name="connsiteY15-394" fmla="*/ 1206371 h 1347679"/>
                  <a:gd name="connsiteX16-395" fmla="*/ 1350112 w 1527494"/>
                  <a:gd name="connsiteY16-396" fmla="*/ 1206371 h 1347679"/>
                  <a:gd name="connsiteX17-397" fmla="*/ 1348146 w 1527494"/>
                  <a:gd name="connsiteY17-398" fmla="*/ 1196633 h 1347679"/>
                  <a:gd name="connsiteX18-399" fmla="*/ 1320960 w 1527494"/>
                  <a:gd name="connsiteY18-400" fmla="*/ 1178613 h 1347679"/>
                  <a:gd name="connsiteX19-401" fmla="*/ 1293774 w 1527494"/>
                  <a:gd name="connsiteY19-402" fmla="*/ 1196633 h 1347679"/>
                  <a:gd name="connsiteX20-403" fmla="*/ 1291808 w 1527494"/>
                  <a:gd name="connsiteY20-404" fmla="*/ 1206371 h 1347679"/>
                  <a:gd name="connsiteX21-405" fmla="*/ 1291455 w 1527494"/>
                  <a:gd name="connsiteY21-406" fmla="*/ 1206371 h 1347679"/>
                  <a:gd name="connsiteX22-407" fmla="*/ 1291455 w 1527494"/>
                  <a:gd name="connsiteY22-408" fmla="*/ 1232065 h 1347679"/>
                  <a:gd name="connsiteX23-409" fmla="*/ 1261950 w 1527494"/>
                  <a:gd name="connsiteY23-410" fmla="*/ 1261569 h 1347679"/>
                  <a:gd name="connsiteX24-411" fmla="*/ 1232445 w 1527494"/>
                  <a:gd name="connsiteY24-412" fmla="*/ 1232065 h 1347679"/>
                  <a:gd name="connsiteX25-413" fmla="*/ 1232445 w 1527494"/>
                  <a:gd name="connsiteY25-414" fmla="*/ 1206371 h 1347679"/>
                  <a:gd name="connsiteX26-415" fmla="*/ 1232445 w 1527494"/>
                  <a:gd name="connsiteY26-416" fmla="*/ 1102703 h 1347679"/>
                  <a:gd name="connsiteX27-417" fmla="*/ 1202940 w 1527494"/>
                  <a:gd name="connsiteY27-418" fmla="*/ 1073198 h 1347679"/>
                  <a:gd name="connsiteX28-419" fmla="*/ 1173435 w 1527494"/>
                  <a:gd name="connsiteY28-420" fmla="*/ 1102703 h 1347679"/>
                  <a:gd name="connsiteX29-421" fmla="*/ 1173435 w 1527494"/>
                  <a:gd name="connsiteY29-422" fmla="*/ 1206371 h 1347679"/>
                  <a:gd name="connsiteX30-423" fmla="*/ 1173435 w 1527494"/>
                  <a:gd name="connsiteY30-424" fmla="*/ 1254144 h 1347679"/>
                  <a:gd name="connsiteX31-425" fmla="*/ 1143930 w 1527494"/>
                  <a:gd name="connsiteY31-426" fmla="*/ 1283648 h 1347679"/>
                  <a:gd name="connsiteX32-427" fmla="*/ 1114425 w 1527494"/>
                  <a:gd name="connsiteY32-428" fmla="*/ 1254144 h 1347679"/>
                  <a:gd name="connsiteX33-429" fmla="*/ 1114425 w 1527494"/>
                  <a:gd name="connsiteY33-430" fmla="*/ 1206371 h 1347679"/>
                  <a:gd name="connsiteX34-431" fmla="*/ 1114425 w 1527494"/>
                  <a:gd name="connsiteY34-432" fmla="*/ 1055770 h 1347679"/>
                  <a:gd name="connsiteX35-433" fmla="*/ 1114425 w 1527494"/>
                  <a:gd name="connsiteY35-434" fmla="*/ 1009863 h 1347679"/>
                  <a:gd name="connsiteX36-435" fmla="*/ 757200 w 1527494"/>
                  <a:gd name="connsiteY36-436" fmla="*/ 0 h 1347679"/>
                  <a:gd name="connsiteX37-437" fmla="*/ 1168907 w 1527494"/>
                  <a:gd name="connsiteY37-438" fmla="*/ 117206 h 1347679"/>
                  <a:gd name="connsiteX38-439" fmla="*/ 1435961 w 1527494"/>
                  <a:gd name="connsiteY38-440" fmla="*/ 475503 h 1347679"/>
                  <a:gd name="connsiteX39-441" fmla="*/ 1524283 w 1527494"/>
                  <a:gd name="connsiteY39-442" fmla="*/ 943543 h 1347679"/>
                  <a:gd name="connsiteX40-443" fmla="*/ 1526204 w 1527494"/>
                  <a:gd name="connsiteY40-444" fmla="*/ 1009862 h 1347679"/>
                  <a:gd name="connsiteX41-445" fmla="*/ 1111421 w 1527494"/>
                  <a:gd name="connsiteY41-446" fmla="*/ 1009862 h 1347679"/>
                  <a:gd name="connsiteX42-447" fmla="*/ 1108695 w 1527494"/>
                  <a:gd name="connsiteY42-448" fmla="*/ 952862 h 1347679"/>
                  <a:gd name="connsiteX43-449" fmla="*/ 1017785 w 1527494"/>
                  <a:gd name="connsiteY43-450" fmla="*/ 557845 h 1347679"/>
                  <a:gd name="connsiteX44-451" fmla="*/ 766843 w 1527494"/>
                  <a:gd name="connsiteY44-452" fmla="*/ 394645 h 1347679"/>
                  <a:gd name="connsiteX45-453" fmla="*/ 580288 w 1527494"/>
                  <a:gd name="connsiteY45-454" fmla="*/ 462150 h 1347679"/>
                  <a:gd name="connsiteX46-455" fmla="*/ 455930 w 1527494"/>
                  <a:gd name="connsiteY46-456" fmla="*/ 694339 h 1347679"/>
                  <a:gd name="connsiteX47-457" fmla="*/ 423730 w 1527494"/>
                  <a:gd name="connsiteY47-458" fmla="*/ 897225 h 1347679"/>
                  <a:gd name="connsiteX48-459" fmla="*/ 416761 w 1527494"/>
                  <a:gd name="connsiteY48-460" fmla="*/ 1009862 h 1347679"/>
                  <a:gd name="connsiteX49-461" fmla="*/ 413069 w 1527494"/>
                  <a:gd name="connsiteY49-462" fmla="*/ 1055770 h 1347679"/>
                  <a:gd name="connsiteX50-463" fmla="*/ 413069 w 1527494"/>
                  <a:gd name="connsiteY50-464" fmla="*/ 1206371 h 1347679"/>
                  <a:gd name="connsiteX51-465" fmla="*/ 413069 w 1527494"/>
                  <a:gd name="connsiteY51-466" fmla="*/ 1280640 h 1347679"/>
                  <a:gd name="connsiteX52-467" fmla="*/ 383564 w 1527494"/>
                  <a:gd name="connsiteY52-468" fmla="*/ 1310145 h 1347679"/>
                  <a:gd name="connsiteX53-469" fmla="*/ 354059 w 1527494"/>
                  <a:gd name="connsiteY53-470" fmla="*/ 1280640 h 1347679"/>
                  <a:gd name="connsiteX54-471" fmla="*/ 354059 w 1527494"/>
                  <a:gd name="connsiteY54-472" fmla="*/ 1206371 h 1347679"/>
                  <a:gd name="connsiteX55-473" fmla="*/ 354059 w 1527494"/>
                  <a:gd name="connsiteY55-474" fmla="*/ 1159543 h 1347679"/>
                  <a:gd name="connsiteX56-475" fmla="*/ 324554 w 1527494"/>
                  <a:gd name="connsiteY56-476" fmla="*/ 1130039 h 1347679"/>
                  <a:gd name="connsiteX57-477" fmla="*/ 295050 w 1527494"/>
                  <a:gd name="connsiteY57-478" fmla="*/ 1159543 h 1347679"/>
                  <a:gd name="connsiteX58-479" fmla="*/ 295050 w 1527494"/>
                  <a:gd name="connsiteY58-480" fmla="*/ 1206371 h 1347679"/>
                  <a:gd name="connsiteX59-481" fmla="*/ 295050 w 1527494"/>
                  <a:gd name="connsiteY59-482" fmla="*/ 1318174 h 1347679"/>
                  <a:gd name="connsiteX60-483" fmla="*/ 265545 w 1527494"/>
                  <a:gd name="connsiteY60-484" fmla="*/ 1347679 h 1347679"/>
                  <a:gd name="connsiteX61-485" fmla="*/ 236040 w 1527494"/>
                  <a:gd name="connsiteY61-486" fmla="*/ 1318174 h 1347679"/>
                  <a:gd name="connsiteX62-487" fmla="*/ 236040 w 1527494"/>
                  <a:gd name="connsiteY62-488" fmla="*/ 1206371 h 1347679"/>
                  <a:gd name="connsiteX63-489" fmla="*/ 235687 w 1527494"/>
                  <a:gd name="connsiteY63-490" fmla="*/ 1206371 h 1347679"/>
                  <a:gd name="connsiteX64-491" fmla="*/ 233721 w 1527494"/>
                  <a:gd name="connsiteY64-492" fmla="*/ 1196633 h 1347679"/>
                  <a:gd name="connsiteX65-493" fmla="*/ 206535 w 1527494"/>
                  <a:gd name="connsiteY65-494" fmla="*/ 1178613 h 1347679"/>
                  <a:gd name="connsiteX66-495" fmla="*/ 179349 w 1527494"/>
                  <a:gd name="connsiteY66-496" fmla="*/ 1196633 h 1347679"/>
                  <a:gd name="connsiteX67-497" fmla="*/ 177383 w 1527494"/>
                  <a:gd name="connsiteY67-498" fmla="*/ 1206371 h 1347679"/>
                  <a:gd name="connsiteX68-499" fmla="*/ 177030 w 1527494"/>
                  <a:gd name="connsiteY68-500" fmla="*/ 1206371 h 1347679"/>
                  <a:gd name="connsiteX69-501" fmla="*/ 177030 w 1527494"/>
                  <a:gd name="connsiteY69-502" fmla="*/ 1232065 h 1347679"/>
                  <a:gd name="connsiteX70-503" fmla="*/ 147525 w 1527494"/>
                  <a:gd name="connsiteY70-504" fmla="*/ 1261569 h 1347679"/>
                  <a:gd name="connsiteX71-505" fmla="*/ 118020 w 1527494"/>
                  <a:gd name="connsiteY71-506" fmla="*/ 1232065 h 1347679"/>
                  <a:gd name="connsiteX72-507" fmla="*/ 118020 w 1527494"/>
                  <a:gd name="connsiteY72-508" fmla="*/ 1206371 h 1347679"/>
                  <a:gd name="connsiteX73-509" fmla="*/ 118020 w 1527494"/>
                  <a:gd name="connsiteY73-510" fmla="*/ 1102703 h 1347679"/>
                  <a:gd name="connsiteX74-511" fmla="*/ 88515 w 1527494"/>
                  <a:gd name="connsiteY74-512" fmla="*/ 1073198 h 1347679"/>
                  <a:gd name="connsiteX75-513" fmla="*/ 59010 w 1527494"/>
                  <a:gd name="connsiteY75-514" fmla="*/ 1102703 h 1347679"/>
                  <a:gd name="connsiteX76-515" fmla="*/ 59010 w 1527494"/>
                  <a:gd name="connsiteY76-516" fmla="*/ 1206371 h 1347679"/>
                  <a:gd name="connsiteX77-517" fmla="*/ 59010 w 1527494"/>
                  <a:gd name="connsiteY77-518" fmla="*/ 1254144 h 1347679"/>
                  <a:gd name="connsiteX78-519" fmla="*/ 29505 w 1527494"/>
                  <a:gd name="connsiteY78-520" fmla="*/ 1283648 h 1347679"/>
                  <a:gd name="connsiteX79-521" fmla="*/ 0 w 1527494"/>
                  <a:gd name="connsiteY79-522" fmla="*/ 1254144 h 1347679"/>
                  <a:gd name="connsiteX80-523" fmla="*/ 0 w 1527494"/>
                  <a:gd name="connsiteY80-524" fmla="*/ 1206371 h 1347679"/>
                  <a:gd name="connsiteX81-525" fmla="*/ 0 w 1527494"/>
                  <a:gd name="connsiteY81-526" fmla="*/ 1055770 h 1347679"/>
                  <a:gd name="connsiteX82-527" fmla="*/ 0 w 1527494"/>
                  <a:gd name="connsiteY82-528" fmla="*/ 1009863 h 1347679"/>
                  <a:gd name="connsiteX83-529" fmla="*/ 198759 w 1527494"/>
                  <a:gd name="connsiteY83-530" fmla="*/ 1009863 h 1347679"/>
                  <a:gd name="connsiteX84-531" fmla="*/ 198759 w 1527494"/>
                  <a:gd name="connsiteY84-532" fmla="*/ 1009862 h 1347679"/>
                  <a:gd name="connsiteX85-533" fmla="*/ 1299 w 1527494"/>
                  <a:gd name="connsiteY85-534" fmla="*/ 1009862 h 1347679"/>
                  <a:gd name="connsiteX86-535" fmla="*/ 9172 w 1527494"/>
                  <a:gd name="connsiteY86-536" fmla="*/ 887860 h 1347679"/>
                  <a:gd name="connsiteX87-537" fmla="*/ 183035 w 1527494"/>
                  <a:gd name="connsiteY87-538" fmla="*/ 296726 h 1347679"/>
                  <a:gd name="connsiteX88-539" fmla="*/ 757200 w 1527494"/>
                  <a:gd name="connsiteY88-540" fmla="*/ 0 h 1347679"/>
                  <a:gd name="connsiteX0-541" fmla="*/ 1114425 w 1527494"/>
                  <a:gd name="connsiteY0-542" fmla="*/ 1009863 h 1347679"/>
                  <a:gd name="connsiteX1-543" fmla="*/ 1527494 w 1527494"/>
                  <a:gd name="connsiteY1-544" fmla="*/ 1009863 h 1347679"/>
                  <a:gd name="connsiteX2-545" fmla="*/ 1527494 w 1527494"/>
                  <a:gd name="connsiteY2-546" fmla="*/ 1055770 h 1347679"/>
                  <a:gd name="connsiteX3-547" fmla="*/ 1527494 w 1527494"/>
                  <a:gd name="connsiteY3-548" fmla="*/ 1206371 h 1347679"/>
                  <a:gd name="connsiteX4-549" fmla="*/ 1527494 w 1527494"/>
                  <a:gd name="connsiteY4-550" fmla="*/ 1280640 h 1347679"/>
                  <a:gd name="connsiteX5-551" fmla="*/ 1497989 w 1527494"/>
                  <a:gd name="connsiteY5-552" fmla="*/ 1310145 h 1347679"/>
                  <a:gd name="connsiteX6-553" fmla="*/ 1468484 w 1527494"/>
                  <a:gd name="connsiteY6-554" fmla="*/ 1280640 h 1347679"/>
                  <a:gd name="connsiteX7-555" fmla="*/ 1468484 w 1527494"/>
                  <a:gd name="connsiteY7-556" fmla="*/ 1206371 h 1347679"/>
                  <a:gd name="connsiteX8-557" fmla="*/ 1468484 w 1527494"/>
                  <a:gd name="connsiteY8-558" fmla="*/ 1159543 h 1347679"/>
                  <a:gd name="connsiteX9-559" fmla="*/ 1438979 w 1527494"/>
                  <a:gd name="connsiteY9-560" fmla="*/ 1130039 h 1347679"/>
                  <a:gd name="connsiteX10-561" fmla="*/ 1409475 w 1527494"/>
                  <a:gd name="connsiteY10-562" fmla="*/ 1159543 h 1347679"/>
                  <a:gd name="connsiteX11-563" fmla="*/ 1409475 w 1527494"/>
                  <a:gd name="connsiteY11-564" fmla="*/ 1206371 h 1347679"/>
                  <a:gd name="connsiteX12-565" fmla="*/ 1409475 w 1527494"/>
                  <a:gd name="connsiteY12-566" fmla="*/ 1318174 h 1347679"/>
                  <a:gd name="connsiteX13-567" fmla="*/ 1379970 w 1527494"/>
                  <a:gd name="connsiteY13-568" fmla="*/ 1347679 h 1347679"/>
                  <a:gd name="connsiteX14-569" fmla="*/ 1350465 w 1527494"/>
                  <a:gd name="connsiteY14-570" fmla="*/ 1318174 h 1347679"/>
                  <a:gd name="connsiteX15-571" fmla="*/ 1350465 w 1527494"/>
                  <a:gd name="connsiteY15-572" fmla="*/ 1206371 h 1347679"/>
                  <a:gd name="connsiteX16-573" fmla="*/ 1350112 w 1527494"/>
                  <a:gd name="connsiteY16-574" fmla="*/ 1206371 h 1347679"/>
                  <a:gd name="connsiteX17-575" fmla="*/ 1348146 w 1527494"/>
                  <a:gd name="connsiteY17-576" fmla="*/ 1196633 h 1347679"/>
                  <a:gd name="connsiteX18-577" fmla="*/ 1320960 w 1527494"/>
                  <a:gd name="connsiteY18-578" fmla="*/ 1178613 h 1347679"/>
                  <a:gd name="connsiteX19-579" fmla="*/ 1293774 w 1527494"/>
                  <a:gd name="connsiteY19-580" fmla="*/ 1196633 h 1347679"/>
                  <a:gd name="connsiteX20-581" fmla="*/ 1291808 w 1527494"/>
                  <a:gd name="connsiteY20-582" fmla="*/ 1206371 h 1347679"/>
                  <a:gd name="connsiteX21-583" fmla="*/ 1291455 w 1527494"/>
                  <a:gd name="connsiteY21-584" fmla="*/ 1206371 h 1347679"/>
                  <a:gd name="connsiteX22-585" fmla="*/ 1291455 w 1527494"/>
                  <a:gd name="connsiteY22-586" fmla="*/ 1232065 h 1347679"/>
                  <a:gd name="connsiteX23-587" fmla="*/ 1261950 w 1527494"/>
                  <a:gd name="connsiteY23-588" fmla="*/ 1261569 h 1347679"/>
                  <a:gd name="connsiteX24-589" fmla="*/ 1232445 w 1527494"/>
                  <a:gd name="connsiteY24-590" fmla="*/ 1232065 h 1347679"/>
                  <a:gd name="connsiteX25-591" fmla="*/ 1232445 w 1527494"/>
                  <a:gd name="connsiteY25-592" fmla="*/ 1206371 h 1347679"/>
                  <a:gd name="connsiteX26-593" fmla="*/ 1232445 w 1527494"/>
                  <a:gd name="connsiteY26-594" fmla="*/ 1102703 h 1347679"/>
                  <a:gd name="connsiteX27-595" fmla="*/ 1202940 w 1527494"/>
                  <a:gd name="connsiteY27-596" fmla="*/ 1073198 h 1347679"/>
                  <a:gd name="connsiteX28-597" fmla="*/ 1173435 w 1527494"/>
                  <a:gd name="connsiteY28-598" fmla="*/ 1102703 h 1347679"/>
                  <a:gd name="connsiteX29-599" fmla="*/ 1173435 w 1527494"/>
                  <a:gd name="connsiteY29-600" fmla="*/ 1206371 h 1347679"/>
                  <a:gd name="connsiteX30-601" fmla="*/ 1173435 w 1527494"/>
                  <a:gd name="connsiteY30-602" fmla="*/ 1254144 h 1347679"/>
                  <a:gd name="connsiteX31-603" fmla="*/ 1143930 w 1527494"/>
                  <a:gd name="connsiteY31-604" fmla="*/ 1283648 h 1347679"/>
                  <a:gd name="connsiteX32-605" fmla="*/ 1114425 w 1527494"/>
                  <a:gd name="connsiteY32-606" fmla="*/ 1254144 h 1347679"/>
                  <a:gd name="connsiteX33-607" fmla="*/ 1114425 w 1527494"/>
                  <a:gd name="connsiteY33-608" fmla="*/ 1206371 h 1347679"/>
                  <a:gd name="connsiteX34-609" fmla="*/ 1114425 w 1527494"/>
                  <a:gd name="connsiteY34-610" fmla="*/ 1055770 h 1347679"/>
                  <a:gd name="connsiteX35-611" fmla="*/ 1114425 w 1527494"/>
                  <a:gd name="connsiteY35-612" fmla="*/ 1009863 h 1347679"/>
                  <a:gd name="connsiteX36-613" fmla="*/ 757200 w 1527494"/>
                  <a:gd name="connsiteY36-614" fmla="*/ 0 h 1347679"/>
                  <a:gd name="connsiteX37-615" fmla="*/ 1168907 w 1527494"/>
                  <a:gd name="connsiteY37-616" fmla="*/ 117206 h 1347679"/>
                  <a:gd name="connsiteX38-617" fmla="*/ 1435961 w 1527494"/>
                  <a:gd name="connsiteY38-618" fmla="*/ 475503 h 1347679"/>
                  <a:gd name="connsiteX39-619" fmla="*/ 1524283 w 1527494"/>
                  <a:gd name="connsiteY39-620" fmla="*/ 943543 h 1347679"/>
                  <a:gd name="connsiteX40-621" fmla="*/ 1526204 w 1527494"/>
                  <a:gd name="connsiteY40-622" fmla="*/ 1009862 h 1347679"/>
                  <a:gd name="connsiteX41-623" fmla="*/ 1111421 w 1527494"/>
                  <a:gd name="connsiteY41-624" fmla="*/ 1009862 h 1347679"/>
                  <a:gd name="connsiteX42-625" fmla="*/ 1108695 w 1527494"/>
                  <a:gd name="connsiteY42-626" fmla="*/ 952862 h 1347679"/>
                  <a:gd name="connsiteX43-627" fmla="*/ 1017785 w 1527494"/>
                  <a:gd name="connsiteY43-628" fmla="*/ 557845 h 1347679"/>
                  <a:gd name="connsiteX44-629" fmla="*/ 766843 w 1527494"/>
                  <a:gd name="connsiteY44-630" fmla="*/ 394645 h 1347679"/>
                  <a:gd name="connsiteX45-631" fmla="*/ 580288 w 1527494"/>
                  <a:gd name="connsiteY45-632" fmla="*/ 462150 h 1347679"/>
                  <a:gd name="connsiteX46-633" fmla="*/ 455930 w 1527494"/>
                  <a:gd name="connsiteY46-634" fmla="*/ 694339 h 1347679"/>
                  <a:gd name="connsiteX47-635" fmla="*/ 423730 w 1527494"/>
                  <a:gd name="connsiteY47-636" fmla="*/ 897225 h 1347679"/>
                  <a:gd name="connsiteX48-637" fmla="*/ 416761 w 1527494"/>
                  <a:gd name="connsiteY48-638" fmla="*/ 1009862 h 1347679"/>
                  <a:gd name="connsiteX49-639" fmla="*/ 413069 w 1527494"/>
                  <a:gd name="connsiteY49-640" fmla="*/ 1055770 h 1347679"/>
                  <a:gd name="connsiteX50-641" fmla="*/ 413069 w 1527494"/>
                  <a:gd name="connsiteY50-642" fmla="*/ 1206371 h 1347679"/>
                  <a:gd name="connsiteX51-643" fmla="*/ 413069 w 1527494"/>
                  <a:gd name="connsiteY51-644" fmla="*/ 1280640 h 1347679"/>
                  <a:gd name="connsiteX52-645" fmla="*/ 383564 w 1527494"/>
                  <a:gd name="connsiteY52-646" fmla="*/ 1310145 h 1347679"/>
                  <a:gd name="connsiteX53-647" fmla="*/ 354059 w 1527494"/>
                  <a:gd name="connsiteY53-648" fmla="*/ 1280640 h 1347679"/>
                  <a:gd name="connsiteX54-649" fmla="*/ 354059 w 1527494"/>
                  <a:gd name="connsiteY54-650" fmla="*/ 1206371 h 1347679"/>
                  <a:gd name="connsiteX55-651" fmla="*/ 354059 w 1527494"/>
                  <a:gd name="connsiteY55-652" fmla="*/ 1159543 h 1347679"/>
                  <a:gd name="connsiteX56-653" fmla="*/ 324554 w 1527494"/>
                  <a:gd name="connsiteY56-654" fmla="*/ 1130039 h 1347679"/>
                  <a:gd name="connsiteX57-655" fmla="*/ 295050 w 1527494"/>
                  <a:gd name="connsiteY57-656" fmla="*/ 1159543 h 1347679"/>
                  <a:gd name="connsiteX58-657" fmla="*/ 295050 w 1527494"/>
                  <a:gd name="connsiteY58-658" fmla="*/ 1206371 h 1347679"/>
                  <a:gd name="connsiteX59-659" fmla="*/ 295050 w 1527494"/>
                  <a:gd name="connsiteY59-660" fmla="*/ 1318174 h 1347679"/>
                  <a:gd name="connsiteX60-661" fmla="*/ 265545 w 1527494"/>
                  <a:gd name="connsiteY60-662" fmla="*/ 1347679 h 1347679"/>
                  <a:gd name="connsiteX61-663" fmla="*/ 236040 w 1527494"/>
                  <a:gd name="connsiteY61-664" fmla="*/ 1318174 h 1347679"/>
                  <a:gd name="connsiteX62-665" fmla="*/ 236040 w 1527494"/>
                  <a:gd name="connsiteY62-666" fmla="*/ 1206371 h 1347679"/>
                  <a:gd name="connsiteX63-667" fmla="*/ 235687 w 1527494"/>
                  <a:gd name="connsiteY63-668" fmla="*/ 1206371 h 1347679"/>
                  <a:gd name="connsiteX64-669" fmla="*/ 233721 w 1527494"/>
                  <a:gd name="connsiteY64-670" fmla="*/ 1196633 h 1347679"/>
                  <a:gd name="connsiteX65-671" fmla="*/ 206535 w 1527494"/>
                  <a:gd name="connsiteY65-672" fmla="*/ 1178613 h 1347679"/>
                  <a:gd name="connsiteX66-673" fmla="*/ 179349 w 1527494"/>
                  <a:gd name="connsiteY66-674" fmla="*/ 1196633 h 1347679"/>
                  <a:gd name="connsiteX67-675" fmla="*/ 177383 w 1527494"/>
                  <a:gd name="connsiteY67-676" fmla="*/ 1206371 h 1347679"/>
                  <a:gd name="connsiteX68-677" fmla="*/ 177030 w 1527494"/>
                  <a:gd name="connsiteY68-678" fmla="*/ 1206371 h 1347679"/>
                  <a:gd name="connsiteX69-679" fmla="*/ 177030 w 1527494"/>
                  <a:gd name="connsiteY69-680" fmla="*/ 1232065 h 1347679"/>
                  <a:gd name="connsiteX70-681" fmla="*/ 147525 w 1527494"/>
                  <a:gd name="connsiteY70-682" fmla="*/ 1261569 h 1347679"/>
                  <a:gd name="connsiteX71-683" fmla="*/ 118020 w 1527494"/>
                  <a:gd name="connsiteY71-684" fmla="*/ 1232065 h 1347679"/>
                  <a:gd name="connsiteX72-685" fmla="*/ 118020 w 1527494"/>
                  <a:gd name="connsiteY72-686" fmla="*/ 1206371 h 1347679"/>
                  <a:gd name="connsiteX73-687" fmla="*/ 118020 w 1527494"/>
                  <a:gd name="connsiteY73-688" fmla="*/ 1102703 h 1347679"/>
                  <a:gd name="connsiteX74-689" fmla="*/ 88515 w 1527494"/>
                  <a:gd name="connsiteY74-690" fmla="*/ 1073198 h 1347679"/>
                  <a:gd name="connsiteX75-691" fmla="*/ 59010 w 1527494"/>
                  <a:gd name="connsiteY75-692" fmla="*/ 1102703 h 1347679"/>
                  <a:gd name="connsiteX76-693" fmla="*/ 59010 w 1527494"/>
                  <a:gd name="connsiteY76-694" fmla="*/ 1206371 h 1347679"/>
                  <a:gd name="connsiteX77-695" fmla="*/ 59010 w 1527494"/>
                  <a:gd name="connsiteY77-696" fmla="*/ 1254144 h 1347679"/>
                  <a:gd name="connsiteX78-697" fmla="*/ 29505 w 1527494"/>
                  <a:gd name="connsiteY78-698" fmla="*/ 1283648 h 1347679"/>
                  <a:gd name="connsiteX79-699" fmla="*/ 0 w 1527494"/>
                  <a:gd name="connsiteY79-700" fmla="*/ 1254144 h 1347679"/>
                  <a:gd name="connsiteX80-701" fmla="*/ 0 w 1527494"/>
                  <a:gd name="connsiteY80-702" fmla="*/ 1206371 h 1347679"/>
                  <a:gd name="connsiteX81-703" fmla="*/ 0 w 1527494"/>
                  <a:gd name="connsiteY81-704" fmla="*/ 1009863 h 1347679"/>
                  <a:gd name="connsiteX82-705" fmla="*/ 198759 w 1527494"/>
                  <a:gd name="connsiteY82-706" fmla="*/ 1009863 h 1347679"/>
                  <a:gd name="connsiteX83-707" fmla="*/ 198759 w 1527494"/>
                  <a:gd name="connsiteY83-708" fmla="*/ 1009862 h 1347679"/>
                  <a:gd name="connsiteX84-709" fmla="*/ 1299 w 1527494"/>
                  <a:gd name="connsiteY84-710" fmla="*/ 1009862 h 1347679"/>
                  <a:gd name="connsiteX85-711" fmla="*/ 9172 w 1527494"/>
                  <a:gd name="connsiteY85-712" fmla="*/ 887860 h 1347679"/>
                  <a:gd name="connsiteX86-713" fmla="*/ 183035 w 1527494"/>
                  <a:gd name="connsiteY86-714" fmla="*/ 296726 h 1347679"/>
                  <a:gd name="connsiteX87-715" fmla="*/ 757200 w 1527494"/>
                  <a:gd name="connsiteY87-716" fmla="*/ 0 h 1347679"/>
                  <a:gd name="connsiteX0-717" fmla="*/ 1114425 w 1527494"/>
                  <a:gd name="connsiteY0-718" fmla="*/ 1009863 h 1347679"/>
                  <a:gd name="connsiteX1-719" fmla="*/ 1527494 w 1527494"/>
                  <a:gd name="connsiteY1-720" fmla="*/ 1009863 h 1347679"/>
                  <a:gd name="connsiteX2-721" fmla="*/ 1527494 w 1527494"/>
                  <a:gd name="connsiteY2-722" fmla="*/ 1055770 h 1347679"/>
                  <a:gd name="connsiteX3-723" fmla="*/ 1527494 w 1527494"/>
                  <a:gd name="connsiteY3-724" fmla="*/ 1206371 h 1347679"/>
                  <a:gd name="connsiteX4-725" fmla="*/ 1527494 w 1527494"/>
                  <a:gd name="connsiteY4-726" fmla="*/ 1280640 h 1347679"/>
                  <a:gd name="connsiteX5-727" fmla="*/ 1497989 w 1527494"/>
                  <a:gd name="connsiteY5-728" fmla="*/ 1310145 h 1347679"/>
                  <a:gd name="connsiteX6-729" fmla="*/ 1468484 w 1527494"/>
                  <a:gd name="connsiteY6-730" fmla="*/ 1280640 h 1347679"/>
                  <a:gd name="connsiteX7-731" fmla="*/ 1468484 w 1527494"/>
                  <a:gd name="connsiteY7-732" fmla="*/ 1206371 h 1347679"/>
                  <a:gd name="connsiteX8-733" fmla="*/ 1468484 w 1527494"/>
                  <a:gd name="connsiteY8-734" fmla="*/ 1159543 h 1347679"/>
                  <a:gd name="connsiteX9-735" fmla="*/ 1438979 w 1527494"/>
                  <a:gd name="connsiteY9-736" fmla="*/ 1130039 h 1347679"/>
                  <a:gd name="connsiteX10-737" fmla="*/ 1409475 w 1527494"/>
                  <a:gd name="connsiteY10-738" fmla="*/ 1159543 h 1347679"/>
                  <a:gd name="connsiteX11-739" fmla="*/ 1409475 w 1527494"/>
                  <a:gd name="connsiteY11-740" fmla="*/ 1206371 h 1347679"/>
                  <a:gd name="connsiteX12-741" fmla="*/ 1409475 w 1527494"/>
                  <a:gd name="connsiteY12-742" fmla="*/ 1318174 h 1347679"/>
                  <a:gd name="connsiteX13-743" fmla="*/ 1379970 w 1527494"/>
                  <a:gd name="connsiteY13-744" fmla="*/ 1347679 h 1347679"/>
                  <a:gd name="connsiteX14-745" fmla="*/ 1350465 w 1527494"/>
                  <a:gd name="connsiteY14-746" fmla="*/ 1318174 h 1347679"/>
                  <a:gd name="connsiteX15-747" fmla="*/ 1350465 w 1527494"/>
                  <a:gd name="connsiteY15-748" fmla="*/ 1206371 h 1347679"/>
                  <a:gd name="connsiteX16-749" fmla="*/ 1350112 w 1527494"/>
                  <a:gd name="connsiteY16-750" fmla="*/ 1206371 h 1347679"/>
                  <a:gd name="connsiteX17-751" fmla="*/ 1348146 w 1527494"/>
                  <a:gd name="connsiteY17-752" fmla="*/ 1196633 h 1347679"/>
                  <a:gd name="connsiteX18-753" fmla="*/ 1320960 w 1527494"/>
                  <a:gd name="connsiteY18-754" fmla="*/ 1178613 h 1347679"/>
                  <a:gd name="connsiteX19-755" fmla="*/ 1293774 w 1527494"/>
                  <a:gd name="connsiteY19-756" fmla="*/ 1196633 h 1347679"/>
                  <a:gd name="connsiteX20-757" fmla="*/ 1291808 w 1527494"/>
                  <a:gd name="connsiteY20-758" fmla="*/ 1206371 h 1347679"/>
                  <a:gd name="connsiteX21-759" fmla="*/ 1291455 w 1527494"/>
                  <a:gd name="connsiteY21-760" fmla="*/ 1206371 h 1347679"/>
                  <a:gd name="connsiteX22-761" fmla="*/ 1291455 w 1527494"/>
                  <a:gd name="connsiteY22-762" fmla="*/ 1232065 h 1347679"/>
                  <a:gd name="connsiteX23-763" fmla="*/ 1261950 w 1527494"/>
                  <a:gd name="connsiteY23-764" fmla="*/ 1261569 h 1347679"/>
                  <a:gd name="connsiteX24-765" fmla="*/ 1232445 w 1527494"/>
                  <a:gd name="connsiteY24-766" fmla="*/ 1232065 h 1347679"/>
                  <a:gd name="connsiteX25-767" fmla="*/ 1232445 w 1527494"/>
                  <a:gd name="connsiteY25-768" fmla="*/ 1206371 h 1347679"/>
                  <a:gd name="connsiteX26-769" fmla="*/ 1232445 w 1527494"/>
                  <a:gd name="connsiteY26-770" fmla="*/ 1102703 h 1347679"/>
                  <a:gd name="connsiteX27-771" fmla="*/ 1202940 w 1527494"/>
                  <a:gd name="connsiteY27-772" fmla="*/ 1073198 h 1347679"/>
                  <a:gd name="connsiteX28-773" fmla="*/ 1173435 w 1527494"/>
                  <a:gd name="connsiteY28-774" fmla="*/ 1102703 h 1347679"/>
                  <a:gd name="connsiteX29-775" fmla="*/ 1173435 w 1527494"/>
                  <a:gd name="connsiteY29-776" fmla="*/ 1206371 h 1347679"/>
                  <a:gd name="connsiteX30-777" fmla="*/ 1173435 w 1527494"/>
                  <a:gd name="connsiteY30-778" fmla="*/ 1254144 h 1347679"/>
                  <a:gd name="connsiteX31-779" fmla="*/ 1143930 w 1527494"/>
                  <a:gd name="connsiteY31-780" fmla="*/ 1283648 h 1347679"/>
                  <a:gd name="connsiteX32-781" fmla="*/ 1114425 w 1527494"/>
                  <a:gd name="connsiteY32-782" fmla="*/ 1254144 h 1347679"/>
                  <a:gd name="connsiteX33-783" fmla="*/ 1114425 w 1527494"/>
                  <a:gd name="connsiteY33-784" fmla="*/ 1206371 h 1347679"/>
                  <a:gd name="connsiteX34-785" fmla="*/ 1114425 w 1527494"/>
                  <a:gd name="connsiteY34-786" fmla="*/ 1055770 h 1347679"/>
                  <a:gd name="connsiteX35-787" fmla="*/ 1114425 w 1527494"/>
                  <a:gd name="connsiteY35-788" fmla="*/ 1009863 h 1347679"/>
                  <a:gd name="connsiteX36-789" fmla="*/ 757200 w 1527494"/>
                  <a:gd name="connsiteY36-790" fmla="*/ 0 h 1347679"/>
                  <a:gd name="connsiteX37-791" fmla="*/ 1168907 w 1527494"/>
                  <a:gd name="connsiteY37-792" fmla="*/ 117206 h 1347679"/>
                  <a:gd name="connsiteX38-793" fmla="*/ 1435961 w 1527494"/>
                  <a:gd name="connsiteY38-794" fmla="*/ 475503 h 1347679"/>
                  <a:gd name="connsiteX39-795" fmla="*/ 1524283 w 1527494"/>
                  <a:gd name="connsiteY39-796" fmla="*/ 943543 h 1347679"/>
                  <a:gd name="connsiteX40-797" fmla="*/ 1526204 w 1527494"/>
                  <a:gd name="connsiteY40-798" fmla="*/ 1009862 h 1347679"/>
                  <a:gd name="connsiteX41-799" fmla="*/ 1111421 w 1527494"/>
                  <a:gd name="connsiteY41-800" fmla="*/ 1009862 h 1347679"/>
                  <a:gd name="connsiteX42-801" fmla="*/ 1108695 w 1527494"/>
                  <a:gd name="connsiteY42-802" fmla="*/ 952862 h 1347679"/>
                  <a:gd name="connsiteX43-803" fmla="*/ 1017785 w 1527494"/>
                  <a:gd name="connsiteY43-804" fmla="*/ 557845 h 1347679"/>
                  <a:gd name="connsiteX44-805" fmla="*/ 766843 w 1527494"/>
                  <a:gd name="connsiteY44-806" fmla="*/ 394645 h 1347679"/>
                  <a:gd name="connsiteX45-807" fmla="*/ 580288 w 1527494"/>
                  <a:gd name="connsiteY45-808" fmla="*/ 462150 h 1347679"/>
                  <a:gd name="connsiteX46-809" fmla="*/ 455930 w 1527494"/>
                  <a:gd name="connsiteY46-810" fmla="*/ 694339 h 1347679"/>
                  <a:gd name="connsiteX47-811" fmla="*/ 423730 w 1527494"/>
                  <a:gd name="connsiteY47-812" fmla="*/ 897225 h 1347679"/>
                  <a:gd name="connsiteX48-813" fmla="*/ 416761 w 1527494"/>
                  <a:gd name="connsiteY48-814" fmla="*/ 1009862 h 1347679"/>
                  <a:gd name="connsiteX49-815" fmla="*/ 413069 w 1527494"/>
                  <a:gd name="connsiteY49-816" fmla="*/ 1055770 h 1347679"/>
                  <a:gd name="connsiteX50-817" fmla="*/ 413069 w 1527494"/>
                  <a:gd name="connsiteY50-818" fmla="*/ 1206371 h 1347679"/>
                  <a:gd name="connsiteX51-819" fmla="*/ 413069 w 1527494"/>
                  <a:gd name="connsiteY51-820" fmla="*/ 1280640 h 1347679"/>
                  <a:gd name="connsiteX52-821" fmla="*/ 383564 w 1527494"/>
                  <a:gd name="connsiteY52-822" fmla="*/ 1310145 h 1347679"/>
                  <a:gd name="connsiteX53-823" fmla="*/ 354059 w 1527494"/>
                  <a:gd name="connsiteY53-824" fmla="*/ 1280640 h 1347679"/>
                  <a:gd name="connsiteX54-825" fmla="*/ 354059 w 1527494"/>
                  <a:gd name="connsiteY54-826" fmla="*/ 1206371 h 1347679"/>
                  <a:gd name="connsiteX55-827" fmla="*/ 354059 w 1527494"/>
                  <a:gd name="connsiteY55-828" fmla="*/ 1159543 h 1347679"/>
                  <a:gd name="connsiteX56-829" fmla="*/ 324554 w 1527494"/>
                  <a:gd name="connsiteY56-830" fmla="*/ 1130039 h 1347679"/>
                  <a:gd name="connsiteX57-831" fmla="*/ 295050 w 1527494"/>
                  <a:gd name="connsiteY57-832" fmla="*/ 1159543 h 1347679"/>
                  <a:gd name="connsiteX58-833" fmla="*/ 295050 w 1527494"/>
                  <a:gd name="connsiteY58-834" fmla="*/ 1206371 h 1347679"/>
                  <a:gd name="connsiteX59-835" fmla="*/ 295050 w 1527494"/>
                  <a:gd name="connsiteY59-836" fmla="*/ 1318174 h 1347679"/>
                  <a:gd name="connsiteX60-837" fmla="*/ 265545 w 1527494"/>
                  <a:gd name="connsiteY60-838" fmla="*/ 1347679 h 1347679"/>
                  <a:gd name="connsiteX61-839" fmla="*/ 236040 w 1527494"/>
                  <a:gd name="connsiteY61-840" fmla="*/ 1318174 h 1347679"/>
                  <a:gd name="connsiteX62-841" fmla="*/ 236040 w 1527494"/>
                  <a:gd name="connsiteY62-842" fmla="*/ 1206371 h 1347679"/>
                  <a:gd name="connsiteX63-843" fmla="*/ 235687 w 1527494"/>
                  <a:gd name="connsiteY63-844" fmla="*/ 1206371 h 1347679"/>
                  <a:gd name="connsiteX64-845" fmla="*/ 233721 w 1527494"/>
                  <a:gd name="connsiteY64-846" fmla="*/ 1196633 h 1347679"/>
                  <a:gd name="connsiteX65-847" fmla="*/ 206535 w 1527494"/>
                  <a:gd name="connsiteY65-848" fmla="*/ 1178613 h 1347679"/>
                  <a:gd name="connsiteX66-849" fmla="*/ 179349 w 1527494"/>
                  <a:gd name="connsiteY66-850" fmla="*/ 1196633 h 1347679"/>
                  <a:gd name="connsiteX67-851" fmla="*/ 177383 w 1527494"/>
                  <a:gd name="connsiteY67-852" fmla="*/ 1206371 h 1347679"/>
                  <a:gd name="connsiteX68-853" fmla="*/ 177030 w 1527494"/>
                  <a:gd name="connsiteY68-854" fmla="*/ 1206371 h 1347679"/>
                  <a:gd name="connsiteX69-855" fmla="*/ 177030 w 1527494"/>
                  <a:gd name="connsiteY69-856" fmla="*/ 1232065 h 1347679"/>
                  <a:gd name="connsiteX70-857" fmla="*/ 147525 w 1527494"/>
                  <a:gd name="connsiteY70-858" fmla="*/ 1261569 h 1347679"/>
                  <a:gd name="connsiteX71-859" fmla="*/ 118020 w 1527494"/>
                  <a:gd name="connsiteY71-860" fmla="*/ 1232065 h 1347679"/>
                  <a:gd name="connsiteX72-861" fmla="*/ 118020 w 1527494"/>
                  <a:gd name="connsiteY72-862" fmla="*/ 1206371 h 1347679"/>
                  <a:gd name="connsiteX73-863" fmla="*/ 118020 w 1527494"/>
                  <a:gd name="connsiteY73-864" fmla="*/ 1102703 h 1347679"/>
                  <a:gd name="connsiteX74-865" fmla="*/ 88515 w 1527494"/>
                  <a:gd name="connsiteY74-866" fmla="*/ 1073198 h 1347679"/>
                  <a:gd name="connsiteX75-867" fmla="*/ 59010 w 1527494"/>
                  <a:gd name="connsiteY75-868" fmla="*/ 1102703 h 1347679"/>
                  <a:gd name="connsiteX76-869" fmla="*/ 59010 w 1527494"/>
                  <a:gd name="connsiteY76-870" fmla="*/ 1206371 h 1347679"/>
                  <a:gd name="connsiteX77-871" fmla="*/ 59010 w 1527494"/>
                  <a:gd name="connsiteY77-872" fmla="*/ 1254144 h 1347679"/>
                  <a:gd name="connsiteX78-873" fmla="*/ 29505 w 1527494"/>
                  <a:gd name="connsiteY78-874" fmla="*/ 1283648 h 1347679"/>
                  <a:gd name="connsiteX79-875" fmla="*/ 0 w 1527494"/>
                  <a:gd name="connsiteY79-876" fmla="*/ 1254144 h 1347679"/>
                  <a:gd name="connsiteX80-877" fmla="*/ 0 w 1527494"/>
                  <a:gd name="connsiteY80-878" fmla="*/ 1206371 h 1347679"/>
                  <a:gd name="connsiteX81-879" fmla="*/ 0 w 1527494"/>
                  <a:gd name="connsiteY81-880" fmla="*/ 1009863 h 1347679"/>
                  <a:gd name="connsiteX82-881" fmla="*/ 198759 w 1527494"/>
                  <a:gd name="connsiteY82-882" fmla="*/ 1009863 h 1347679"/>
                  <a:gd name="connsiteX83-883" fmla="*/ 1299 w 1527494"/>
                  <a:gd name="connsiteY83-884" fmla="*/ 1009862 h 1347679"/>
                  <a:gd name="connsiteX84-885" fmla="*/ 9172 w 1527494"/>
                  <a:gd name="connsiteY84-886" fmla="*/ 887860 h 1347679"/>
                  <a:gd name="connsiteX85-887" fmla="*/ 183035 w 1527494"/>
                  <a:gd name="connsiteY85-888" fmla="*/ 296726 h 1347679"/>
                  <a:gd name="connsiteX86-889" fmla="*/ 757200 w 1527494"/>
                  <a:gd name="connsiteY86-890" fmla="*/ 0 h 1347679"/>
                  <a:gd name="connsiteX0-891" fmla="*/ 1114425 w 1527494"/>
                  <a:gd name="connsiteY0-892" fmla="*/ 1009863 h 1347679"/>
                  <a:gd name="connsiteX1-893" fmla="*/ 1527494 w 1527494"/>
                  <a:gd name="connsiteY1-894" fmla="*/ 1009863 h 1347679"/>
                  <a:gd name="connsiteX2-895" fmla="*/ 1527494 w 1527494"/>
                  <a:gd name="connsiteY2-896" fmla="*/ 1055770 h 1347679"/>
                  <a:gd name="connsiteX3-897" fmla="*/ 1527494 w 1527494"/>
                  <a:gd name="connsiteY3-898" fmla="*/ 1206371 h 1347679"/>
                  <a:gd name="connsiteX4-899" fmla="*/ 1527494 w 1527494"/>
                  <a:gd name="connsiteY4-900" fmla="*/ 1280640 h 1347679"/>
                  <a:gd name="connsiteX5-901" fmla="*/ 1497989 w 1527494"/>
                  <a:gd name="connsiteY5-902" fmla="*/ 1310145 h 1347679"/>
                  <a:gd name="connsiteX6-903" fmla="*/ 1468484 w 1527494"/>
                  <a:gd name="connsiteY6-904" fmla="*/ 1280640 h 1347679"/>
                  <a:gd name="connsiteX7-905" fmla="*/ 1468484 w 1527494"/>
                  <a:gd name="connsiteY7-906" fmla="*/ 1206371 h 1347679"/>
                  <a:gd name="connsiteX8-907" fmla="*/ 1468484 w 1527494"/>
                  <a:gd name="connsiteY8-908" fmla="*/ 1159543 h 1347679"/>
                  <a:gd name="connsiteX9-909" fmla="*/ 1438979 w 1527494"/>
                  <a:gd name="connsiteY9-910" fmla="*/ 1130039 h 1347679"/>
                  <a:gd name="connsiteX10-911" fmla="*/ 1409475 w 1527494"/>
                  <a:gd name="connsiteY10-912" fmla="*/ 1159543 h 1347679"/>
                  <a:gd name="connsiteX11-913" fmla="*/ 1409475 w 1527494"/>
                  <a:gd name="connsiteY11-914" fmla="*/ 1206371 h 1347679"/>
                  <a:gd name="connsiteX12-915" fmla="*/ 1409475 w 1527494"/>
                  <a:gd name="connsiteY12-916" fmla="*/ 1318174 h 1347679"/>
                  <a:gd name="connsiteX13-917" fmla="*/ 1379970 w 1527494"/>
                  <a:gd name="connsiteY13-918" fmla="*/ 1347679 h 1347679"/>
                  <a:gd name="connsiteX14-919" fmla="*/ 1350465 w 1527494"/>
                  <a:gd name="connsiteY14-920" fmla="*/ 1318174 h 1347679"/>
                  <a:gd name="connsiteX15-921" fmla="*/ 1350465 w 1527494"/>
                  <a:gd name="connsiteY15-922" fmla="*/ 1206371 h 1347679"/>
                  <a:gd name="connsiteX16-923" fmla="*/ 1350112 w 1527494"/>
                  <a:gd name="connsiteY16-924" fmla="*/ 1206371 h 1347679"/>
                  <a:gd name="connsiteX17-925" fmla="*/ 1348146 w 1527494"/>
                  <a:gd name="connsiteY17-926" fmla="*/ 1196633 h 1347679"/>
                  <a:gd name="connsiteX18-927" fmla="*/ 1320960 w 1527494"/>
                  <a:gd name="connsiteY18-928" fmla="*/ 1178613 h 1347679"/>
                  <a:gd name="connsiteX19-929" fmla="*/ 1293774 w 1527494"/>
                  <a:gd name="connsiteY19-930" fmla="*/ 1196633 h 1347679"/>
                  <a:gd name="connsiteX20-931" fmla="*/ 1291808 w 1527494"/>
                  <a:gd name="connsiteY20-932" fmla="*/ 1206371 h 1347679"/>
                  <a:gd name="connsiteX21-933" fmla="*/ 1291455 w 1527494"/>
                  <a:gd name="connsiteY21-934" fmla="*/ 1206371 h 1347679"/>
                  <a:gd name="connsiteX22-935" fmla="*/ 1291455 w 1527494"/>
                  <a:gd name="connsiteY22-936" fmla="*/ 1232065 h 1347679"/>
                  <a:gd name="connsiteX23-937" fmla="*/ 1261950 w 1527494"/>
                  <a:gd name="connsiteY23-938" fmla="*/ 1261569 h 1347679"/>
                  <a:gd name="connsiteX24-939" fmla="*/ 1232445 w 1527494"/>
                  <a:gd name="connsiteY24-940" fmla="*/ 1232065 h 1347679"/>
                  <a:gd name="connsiteX25-941" fmla="*/ 1232445 w 1527494"/>
                  <a:gd name="connsiteY25-942" fmla="*/ 1206371 h 1347679"/>
                  <a:gd name="connsiteX26-943" fmla="*/ 1232445 w 1527494"/>
                  <a:gd name="connsiteY26-944" fmla="*/ 1102703 h 1347679"/>
                  <a:gd name="connsiteX27-945" fmla="*/ 1202940 w 1527494"/>
                  <a:gd name="connsiteY27-946" fmla="*/ 1073198 h 1347679"/>
                  <a:gd name="connsiteX28-947" fmla="*/ 1173435 w 1527494"/>
                  <a:gd name="connsiteY28-948" fmla="*/ 1102703 h 1347679"/>
                  <a:gd name="connsiteX29-949" fmla="*/ 1173435 w 1527494"/>
                  <a:gd name="connsiteY29-950" fmla="*/ 1206371 h 1347679"/>
                  <a:gd name="connsiteX30-951" fmla="*/ 1173435 w 1527494"/>
                  <a:gd name="connsiteY30-952" fmla="*/ 1254144 h 1347679"/>
                  <a:gd name="connsiteX31-953" fmla="*/ 1143930 w 1527494"/>
                  <a:gd name="connsiteY31-954" fmla="*/ 1283648 h 1347679"/>
                  <a:gd name="connsiteX32-955" fmla="*/ 1114425 w 1527494"/>
                  <a:gd name="connsiteY32-956" fmla="*/ 1254144 h 1347679"/>
                  <a:gd name="connsiteX33-957" fmla="*/ 1114425 w 1527494"/>
                  <a:gd name="connsiteY33-958" fmla="*/ 1206371 h 1347679"/>
                  <a:gd name="connsiteX34-959" fmla="*/ 1114425 w 1527494"/>
                  <a:gd name="connsiteY34-960" fmla="*/ 1055770 h 1347679"/>
                  <a:gd name="connsiteX35-961" fmla="*/ 1114425 w 1527494"/>
                  <a:gd name="connsiteY35-962" fmla="*/ 1009863 h 1347679"/>
                  <a:gd name="connsiteX36-963" fmla="*/ 757200 w 1527494"/>
                  <a:gd name="connsiteY36-964" fmla="*/ 0 h 1347679"/>
                  <a:gd name="connsiteX37-965" fmla="*/ 1168907 w 1527494"/>
                  <a:gd name="connsiteY37-966" fmla="*/ 117206 h 1347679"/>
                  <a:gd name="connsiteX38-967" fmla="*/ 1435961 w 1527494"/>
                  <a:gd name="connsiteY38-968" fmla="*/ 475503 h 1347679"/>
                  <a:gd name="connsiteX39-969" fmla="*/ 1524283 w 1527494"/>
                  <a:gd name="connsiteY39-970" fmla="*/ 943543 h 1347679"/>
                  <a:gd name="connsiteX40-971" fmla="*/ 1526204 w 1527494"/>
                  <a:gd name="connsiteY40-972" fmla="*/ 1009862 h 1347679"/>
                  <a:gd name="connsiteX41-973" fmla="*/ 1111421 w 1527494"/>
                  <a:gd name="connsiteY41-974" fmla="*/ 1009862 h 1347679"/>
                  <a:gd name="connsiteX42-975" fmla="*/ 1108695 w 1527494"/>
                  <a:gd name="connsiteY42-976" fmla="*/ 952862 h 1347679"/>
                  <a:gd name="connsiteX43-977" fmla="*/ 1017785 w 1527494"/>
                  <a:gd name="connsiteY43-978" fmla="*/ 557845 h 1347679"/>
                  <a:gd name="connsiteX44-979" fmla="*/ 766843 w 1527494"/>
                  <a:gd name="connsiteY44-980" fmla="*/ 394645 h 1347679"/>
                  <a:gd name="connsiteX45-981" fmla="*/ 580288 w 1527494"/>
                  <a:gd name="connsiteY45-982" fmla="*/ 462150 h 1347679"/>
                  <a:gd name="connsiteX46-983" fmla="*/ 455930 w 1527494"/>
                  <a:gd name="connsiteY46-984" fmla="*/ 694339 h 1347679"/>
                  <a:gd name="connsiteX47-985" fmla="*/ 423730 w 1527494"/>
                  <a:gd name="connsiteY47-986" fmla="*/ 897225 h 1347679"/>
                  <a:gd name="connsiteX48-987" fmla="*/ 416761 w 1527494"/>
                  <a:gd name="connsiteY48-988" fmla="*/ 1009862 h 1347679"/>
                  <a:gd name="connsiteX49-989" fmla="*/ 413069 w 1527494"/>
                  <a:gd name="connsiteY49-990" fmla="*/ 1055770 h 1347679"/>
                  <a:gd name="connsiteX50-991" fmla="*/ 413069 w 1527494"/>
                  <a:gd name="connsiteY50-992" fmla="*/ 1206371 h 1347679"/>
                  <a:gd name="connsiteX51-993" fmla="*/ 413069 w 1527494"/>
                  <a:gd name="connsiteY51-994" fmla="*/ 1280640 h 1347679"/>
                  <a:gd name="connsiteX52-995" fmla="*/ 383564 w 1527494"/>
                  <a:gd name="connsiteY52-996" fmla="*/ 1310145 h 1347679"/>
                  <a:gd name="connsiteX53-997" fmla="*/ 354059 w 1527494"/>
                  <a:gd name="connsiteY53-998" fmla="*/ 1280640 h 1347679"/>
                  <a:gd name="connsiteX54-999" fmla="*/ 354059 w 1527494"/>
                  <a:gd name="connsiteY54-1000" fmla="*/ 1206371 h 1347679"/>
                  <a:gd name="connsiteX55-1001" fmla="*/ 354059 w 1527494"/>
                  <a:gd name="connsiteY55-1002" fmla="*/ 1159543 h 1347679"/>
                  <a:gd name="connsiteX56-1003" fmla="*/ 324554 w 1527494"/>
                  <a:gd name="connsiteY56-1004" fmla="*/ 1130039 h 1347679"/>
                  <a:gd name="connsiteX57-1005" fmla="*/ 295050 w 1527494"/>
                  <a:gd name="connsiteY57-1006" fmla="*/ 1159543 h 1347679"/>
                  <a:gd name="connsiteX58-1007" fmla="*/ 295050 w 1527494"/>
                  <a:gd name="connsiteY58-1008" fmla="*/ 1206371 h 1347679"/>
                  <a:gd name="connsiteX59-1009" fmla="*/ 295050 w 1527494"/>
                  <a:gd name="connsiteY59-1010" fmla="*/ 1318174 h 1347679"/>
                  <a:gd name="connsiteX60-1011" fmla="*/ 265545 w 1527494"/>
                  <a:gd name="connsiteY60-1012" fmla="*/ 1347679 h 1347679"/>
                  <a:gd name="connsiteX61-1013" fmla="*/ 236040 w 1527494"/>
                  <a:gd name="connsiteY61-1014" fmla="*/ 1318174 h 1347679"/>
                  <a:gd name="connsiteX62-1015" fmla="*/ 236040 w 1527494"/>
                  <a:gd name="connsiteY62-1016" fmla="*/ 1206371 h 1347679"/>
                  <a:gd name="connsiteX63-1017" fmla="*/ 235687 w 1527494"/>
                  <a:gd name="connsiteY63-1018" fmla="*/ 1206371 h 1347679"/>
                  <a:gd name="connsiteX64-1019" fmla="*/ 233721 w 1527494"/>
                  <a:gd name="connsiteY64-1020" fmla="*/ 1196633 h 1347679"/>
                  <a:gd name="connsiteX65-1021" fmla="*/ 206535 w 1527494"/>
                  <a:gd name="connsiteY65-1022" fmla="*/ 1178613 h 1347679"/>
                  <a:gd name="connsiteX66-1023" fmla="*/ 179349 w 1527494"/>
                  <a:gd name="connsiteY66-1024" fmla="*/ 1196633 h 1347679"/>
                  <a:gd name="connsiteX67-1025" fmla="*/ 177383 w 1527494"/>
                  <a:gd name="connsiteY67-1026" fmla="*/ 1206371 h 1347679"/>
                  <a:gd name="connsiteX68-1027" fmla="*/ 177030 w 1527494"/>
                  <a:gd name="connsiteY68-1028" fmla="*/ 1206371 h 1347679"/>
                  <a:gd name="connsiteX69-1029" fmla="*/ 177030 w 1527494"/>
                  <a:gd name="connsiteY69-1030" fmla="*/ 1232065 h 1347679"/>
                  <a:gd name="connsiteX70-1031" fmla="*/ 147525 w 1527494"/>
                  <a:gd name="connsiteY70-1032" fmla="*/ 1261569 h 1347679"/>
                  <a:gd name="connsiteX71-1033" fmla="*/ 118020 w 1527494"/>
                  <a:gd name="connsiteY71-1034" fmla="*/ 1232065 h 1347679"/>
                  <a:gd name="connsiteX72-1035" fmla="*/ 118020 w 1527494"/>
                  <a:gd name="connsiteY72-1036" fmla="*/ 1206371 h 1347679"/>
                  <a:gd name="connsiteX73-1037" fmla="*/ 118020 w 1527494"/>
                  <a:gd name="connsiteY73-1038" fmla="*/ 1102703 h 1347679"/>
                  <a:gd name="connsiteX74-1039" fmla="*/ 88515 w 1527494"/>
                  <a:gd name="connsiteY74-1040" fmla="*/ 1073198 h 1347679"/>
                  <a:gd name="connsiteX75-1041" fmla="*/ 59010 w 1527494"/>
                  <a:gd name="connsiteY75-1042" fmla="*/ 1102703 h 1347679"/>
                  <a:gd name="connsiteX76-1043" fmla="*/ 59010 w 1527494"/>
                  <a:gd name="connsiteY76-1044" fmla="*/ 1206371 h 1347679"/>
                  <a:gd name="connsiteX77-1045" fmla="*/ 59010 w 1527494"/>
                  <a:gd name="connsiteY77-1046" fmla="*/ 1254144 h 1347679"/>
                  <a:gd name="connsiteX78-1047" fmla="*/ 29505 w 1527494"/>
                  <a:gd name="connsiteY78-1048" fmla="*/ 1283648 h 1347679"/>
                  <a:gd name="connsiteX79-1049" fmla="*/ 0 w 1527494"/>
                  <a:gd name="connsiteY79-1050" fmla="*/ 1254144 h 1347679"/>
                  <a:gd name="connsiteX80-1051" fmla="*/ 0 w 1527494"/>
                  <a:gd name="connsiteY80-1052" fmla="*/ 1206371 h 1347679"/>
                  <a:gd name="connsiteX81-1053" fmla="*/ 0 w 1527494"/>
                  <a:gd name="connsiteY81-1054" fmla="*/ 1009863 h 1347679"/>
                  <a:gd name="connsiteX82-1055" fmla="*/ 1299 w 1527494"/>
                  <a:gd name="connsiteY82-1056" fmla="*/ 1009862 h 1347679"/>
                  <a:gd name="connsiteX83-1057" fmla="*/ 9172 w 1527494"/>
                  <a:gd name="connsiteY83-1058" fmla="*/ 887860 h 1347679"/>
                  <a:gd name="connsiteX84-1059" fmla="*/ 183035 w 1527494"/>
                  <a:gd name="connsiteY84-1060" fmla="*/ 296726 h 1347679"/>
                  <a:gd name="connsiteX85-1061" fmla="*/ 757200 w 1527494"/>
                  <a:gd name="connsiteY85-1062" fmla="*/ 0 h 1347679"/>
                  <a:gd name="connsiteX0-1063" fmla="*/ 1116806 w 1529875"/>
                  <a:gd name="connsiteY0-1064" fmla="*/ 1009863 h 1347679"/>
                  <a:gd name="connsiteX1-1065" fmla="*/ 1529875 w 1529875"/>
                  <a:gd name="connsiteY1-1066" fmla="*/ 1009863 h 1347679"/>
                  <a:gd name="connsiteX2-1067" fmla="*/ 1529875 w 1529875"/>
                  <a:gd name="connsiteY2-1068" fmla="*/ 1055770 h 1347679"/>
                  <a:gd name="connsiteX3-1069" fmla="*/ 1529875 w 1529875"/>
                  <a:gd name="connsiteY3-1070" fmla="*/ 1206371 h 1347679"/>
                  <a:gd name="connsiteX4-1071" fmla="*/ 1529875 w 1529875"/>
                  <a:gd name="connsiteY4-1072" fmla="*/ 1280640 h 1347679"/>
                  <a:gd name="connsiteX5-1073" fmla="*/ 1500370 w 1529875"/>
                  <a:gd name="connsiteY5-1074" fmla="*/ 1310145 h 1347679"/>
                  <a:gd name="connsiteX6-1075" fmla="*/ 1470865 w 1529875"/>
                  <a:gd name="connsiteY6-1076" fmla="*/ 1280640 h 1347679"/>
                  <a:gd name="connsiteX7-1077" fmla="*/ 1470865 w 1529875"/>
                  <a:gd name="connsiteY7-1078" fmla="*/ 1206371 h 1347679"/>
                  <a:gd name="connsiteX8-1079" fmla="*/ 1470865 w 1529875"/>
                  <a:gd name="connsiteY8-1080" fmla="*/ 1159543 h 1347679"/>
                  <a:gd name="connsiteX9-1081" fmla="*/ 1441360 w 1529875"/>
                  <a:gd name="connsiteY9-1082" fmla="*/ 1130039 h 1347679"/>
                  <a:gd name="connsiteX10-1083" fmla="*/ 1411856 w 1529875"/>
                  <a:gd name="connsiteY10-1084" fmla="*/ 1159543 h 1347679"/>
                  <a:gd name="connsiteX11-1085" fmla="*/ 1411856 w 1529875"/>
                  <a:gd name="connsiteY11-1086" fmla="*/ 1206371 h 1347679"/>
                  <a:gd name="connsiteX12-1087" fmla="*/ 1411856 w 1529875"/>
                  <a:gd name="connsiteY12-1088" fmla="*/ 1318174 h 1347679"/>
                  <a:gd name="connsiteX13-1089" fmla="*/ 1382351 w 1529875"/>
                  <a:gd name="connsiteY13-1090" fmla="*/ 1347679 h 1347679"/>
                  <a:gd name="connsiteX14-1091" fmla="*/ 1352846 w 1529875"/>
                  <a:gd name="connsiteY14-1092" fmla="*/ 1318174 h 1347679"/>
                  <a:gd name="connsiteX15-1093" fmla="*/ 1352846 w 1529875"/>
                  <a:gd name="connsiteY15-1094" fmla="*/ 1206371 h 1347679"/>
                  <a:gd name="connsiteX16-1095" fmla="*/ 1352493 w 1529875"/>
                  <a:gd name="connsiteY16-1096" fmla="*/ 1206371 h 1347679"/>
                  <a:gd name="connsiteX17-1097" fmla="*/ 1350527 w 1529875"/>
                  <a:gd name="connsiteY17-1098" fmla="*/ 1196633 h 1347679"/>
                  <a:gd name="connsiteX18-1099" fmla="*/ 1323341 w 1529875"/>
                  <a:gd name="connsiteY18-1100" fmla="*/ 1178613 h 1347679"/>
                  <a:gd name="connsiteX19-1101" fmla="*/ 1296155 w 1529875"/>
                  <a:gd name="connsiteY19-1102" fmla="*/ 1196633 h 1347679"/>
                  <a:gd name="connsiteX20-1103" fmla="*/ 1294189 w 1529875"/>
                  <a:gd name="connsiteY20-1104" fmla="*/ 1206371 h 1347679"/>
                  <a:gd name="connsiteX21-1105" fmla="*/ 1293836 w 1529875"/>
                  <a:gd name="connsiteY21-1106" fmla="*/ 1206371 h 1347679"/>
                  <a:gd name="connsiteX22-1107" fmla="*/ 1293836 w 1529875"/>
                  <a:gd name="connsiteY22-1108" fmla="*/ 1232065 h 1347679"/>
                  <a:gd name="connsiteX23-1109" fmla="*/ 1264331 w 1529875"/>
                  <a:gd name="connsiteY23-1110" fmla="*/ 1261569 h 1347679"/>
                  <a:gd name="connsiteX24-1111" fmla="*/ 1234826 w 1529875"/>
                  <a:gd name="connsiteY24-1112" fmla="*/ 1232065 h 1347679"/>
                  <a:gd name="connsiteX25-1113" fmla="*/ 1234826 w 1529875"/>
                  <a:gd name="connsiteY25-1114" fmla="*/ 1206371 h 1347679"/>
                  <a:gd name="connsiteX26-1115" fmla="*/ 1234826 w 1529875"/>
                  <a:gd name="connsiteY26-1116" fmla="*/ 1102703 h 1347679"/>
                  <a:gd name="connsiteX27-1117" fmla="*/ 1205321 w 1529875"/>
                  <a:gd name="connsiteY27-1118" fmla="*/ 1073198 h 1347679"/>
                  <a:gd name="connsiteX28-1119" fmla="*/ 1175816 w 1529875"/>
                  <a:gd name="connsiteY28-1120" fmla="*/ 1102703 h 1347679"/>
                  <a:gd name="connsiteX29-1121" fmla="*/ 1175816 w 1529875"/>
                  <a:gd name="connsiteY29-1122" fmla="*/ 1206371 h 1347679"/>
                  <a:gd name="connsiteX30-1123" fmla="*/ 1175816 w 1529875"/>
                  <a:gd name="connsiteY30-1124" fmla="*/ 1254144 h 1347679"/>
                  <a:gd name="connsiteX31-1125" fmla="*/ 1146311 w 1529875"/>
                  <a:gd name="connsiteY31-1126" fmla="*/ 1283648 h 1347679"/>
                  <a:gd name="connsiteX32-1127" fmla="*/ 1116806 w 1529875"/>
                  <a:gd name="connsiteY32-1128" fmla="*/ 1254144 h 1347679"/>
                  <a:gd name="connsiteX33-1129" fmla="*/ 1116806 w 1529875"/>
                  <a:gd name="connsiteY33-1130" fmla="*/ 1206371 h 1347679"/>
                  <a:gd name="connsiteX34-1131" fmla="*/ 1116806 w 1529875"/>
                  <a:gd name="connsiteY34-1132" fmla="*/ 1055770 h 1347679"/>
                  <a:gd name="connsiteX35-1133" fmla="*/ 1116806 w 1529875"/>
                  <a:gd name="connsiteY35-1134" fmla="*/ 1009863 h 1347679"/>
                  <a:gd name="connsiteX36-1135" fmla="*/ 759581 w 1529875"/>
                  <a:gd name="connsiteY36-1136" fmla="*/ 0 h 1347679"/>
                  <a:gd name="connsiteX37-1137" fmla="*/ 1171288 w 1529875"/>
                  <a:gd name="connsiteY37-1138" fmla="*/ 117206 h 1347679"/>
                  <a:gd name="connsiteX38-1139" fmla="*/ 1438342 w 1529875"/>
                  <a:gd name="connsiteY38-1140" fmla="*/ 475503 h 1347679"/>
                  <a:gd name="connsiteX39-1141" fmla="*/ 1526664 w 1529875"/>
                  <a:gd name="connsiteY39-1142" fmla="*/ 943543 h 1347679"/>
                  <a:gd name="connsiteX40-1143" fmla="*/ 1528585 w 1529875"/>
                  <a:gd name="connsiteY40-1144" fmla="*/ 1009862 h 1347679"/>
                  <a:gd name="connsiteX41-1145" fmla="*/ 1113802 w 1529875"/>
                  <a:gd name="connsiteY41-1146" fmla="*/ 1009862 h 1347679"/>
                  <a:gd name="connsiteX42-1147" fmla="*/ 1111076 w 1529875"/>
                  <a:gd name="connsiteY42-1148" fmla="*/ 952862 h 1347679"/>
                  <a:gd name="connsiteX43-1149" fmla="*/ 1020166 w 1529875"/>
                  <a:gd name="connsiteY43-1150" fmla="*/ 557845 h 1347679"/>
                  <a:gd name="connsiteX44-1151" fmla="*/ 769224 w 1529875"/>
                  <a:gd name="connsiteY44-1152" fmla="*/ 394645 h 1347679"/>
                  <a:gd name="connsiteX45-1153" fmla="*/ 582669 w 1529875"/>
                  <a:gd name="connsiteY45-1154" fmla="*/ 462150 h 1347679"/>
                  <a:gd name="connsiteX46-1155" fmla="*/ 458311 w 1529875"/>
                  <a:gd name="connsiteY46-1156" fmla="*/ 694339 h 1347679"/>
                  <a:gd name="connsiteX47-1157" fmla="*/ 426111 w 1529875"/>
                  <a:gd name="connsiteY47-1158" fmla="*/ 897225 h 1347679"/>
                  <a:gd name="connsiteX48-1159" fmla="*/ 419142 w 1529875"/>
                  <a:gd name="connsiteY48-1160" fmla="*/ 1009862 h 1347679"/>
                  <a:gd name="connsiteX49-1161" fmla="*/ 415450 w 1529875"/>
                  <a:gd name="connsiteY49-1162" fmla="*/ 1055770 h 1347679"/>
                  <a:gd name="connsiteX50-1163" fmla="*/ 415450 w 1529875"/>
                  <a:gd name="connsiteY50-1164" fmla="*/ 1206371 h 1347679"/>
                  <a:gd name="connsiteX51-1165" fmla="*/ 415450 w 1529875"/>
                  <a:gd name="connsiteY51-1166" fmla="*/ 1280640 h 1347679"/>
                  <a:gd name="connsiteX52-1167" fmla="*/ 385945 w 1529875"/>
                  <a:gd name="connsiteY52-1168" fmla="*/ 1310145 h 1347679"/>
                  <a:gd name="connsiteX53-1169" fmla="*/ 356440 w 1529875"/>
                  <a:gd name="connsiteY53-1170" fmla="*/ 1280640 h 1347679"/>
                  <a:gd name="connsiteX54-1171" fmla="*/ 356440 w 1529875"/>
                  <a:gd name="connsiteY54-1172" fmla="*/ 1206371 h 1347679"/>
                  <a:gd name="connsiteX55-1173" fmla="*/ 356440 w 1529875"/>
                  <a:gd name="connsiteY55-1174" fmla="*/ 1159543 h 1347679"/>
                  <a:gd name="connsiteX56-1175" fmla="*/ 326935 w 1529875"/>
                  <a:gd name="connsiteY56-1176" fmla="*/ 1130039 h 1347679"/>
                  <a:gd name="connsiteX57-1177" fmla="*/ 297431 w 1529875"/>
                  <a:gd name="connsiteY57-1178" fmla="*/ 1159543 h 1347679"/>
                  <a:gd name="connsiteX58-1179" fmla="*/ 297431 w 1529875"/>
                  <a:gd name="connsiteY58-1180" fmla="*/ 1206371 h 1347679"/>
                  <a:gd name="connsiteX59-1181" fmla="*/ 297431 w 1529875"/>
                  <a:gd name="connsiteY59-1182" fmla="*/ 1318174 h 1347679"/>
                  <a:gd name="connsiteX60-1183" fmla="*/ 267926 w 1529875"/>
                  <a:gd name="connsiteY60-1184" fmla="*/ 1347679 h 1347679"/>
                  <a:gd name="connsiteX61-1185" fmla="*/ 238421 w 1529875"/>
                  <a:gd name="connsiteY61-1186" fmla="*/ 1318174 h 1347679"/>
                  <a:gd name="connsiteX62-1187" fmla="*/ 238421 w 1529875"/>
                  <a:gd name="connsiteY62-1188" fmla="*/ 1206371 h 1347679"/>
                  <a:gd name="connsiteX63-1189" fmla="*/ 238068 w 1529875"/>
                  <a:gd name="connsiteY63-1190" fmla="*/ 1206371 h 1347679"/>
                  <a:gd name="connsiteX64-1191" fmla="*/ 236102 w 1529875"/>
                  <a:gd name="connsiteY64-1192" fmla="*/ 1196633 h 1347679"/>
                  <a:gd name="connsiteX65-1193" fmla="*/ 208916 w 1529875"/>
                  <a:gd name="connsiteY65-1194" fmla="*/ 1178613 h 1347679"/>
                  <a:gd name="connsiteX66-1195" fmla="*/ 181730 w 1529875"/>
                  <a:gd name="connsiteY66-1196" fmla="*/ 1196633 h 1347679"/>
                  <a:gd name="connsiteX67-1197" fmla="*/ 179764 w 1529875"/>
                  <a:gd name="connsiteY67-1198" fmla="*/ 1206371 h 1347679"/>
                  <a:gd name="connsiteX68-1199" fmla="*/ 179411 w 1529875"/>
                  <a:gd name="connsiteY68-1200" fmla="*/ 1206371 h 1347679"/>
                  <a:gd name="connsiteX69-1201" fmla="*/ 179411 w 1529875"/>
                  <a:gd name="connsiteY69-1202" fmla="*/ 1232065 h 1347679"/>
                  <a:gd name="connsiteX70-1203" fmla="*/ 149906 w 1529875"/>
                  <a:gd name="connsiteY70-1204" fmla="*/ 1261569 h 1347679"/>
                  <a:gd name="connsiteX71-1205" fmla="*/ 120401 w 1529875"/>
                  <a:gd name="connsiteY71-1206" fmla="*/ 1232065 h 1347679"/>
                  <a:gd name="connsiteX72-1207" fmla="*/ 120401 w 1529875"/>
                  <a:gd name="connsiteY72-1208" fmla="*/ 1206371 h 1347679"/>
                  <a:gd name="connsiteX73-1209" fmla="*/ 120401 w 1529875"/>
                  <a:gd name="connsiteY73-1210" fmla="*/ 1102703 h 1347679"/>
                  <a:gd name="connsiteX74-1211" fmla="*/ 90896 w 1529875"/>
                  <a:gd name="connsiteY74-1212" fmla="*/ 1073198 h 1347679"/>
                  <a:gd name="connsiteX75-1213" fmla="*/ 61391 w 1529875"/>
                  <a:gd name="connsiteY75-1214" fmla="*/ 1102703 h 1347679"/>
                  <a:gd name="connsiteX76-1215" fmla="*/ 61391 w 1529875"/>
                  <a:gd name="connsiteY76-1216" fmla="*/ 1206371 h 1347679"/>
                  <a:gd name="connsiteX77-1217" fmla="*/ 61391 w 1529875"/>
                  <a:gd name="connsiteY77-1218" fmla="*/ 1254144 h 1347679"/>
                  <a:gd name="connsiteX78-1219" fmla="*/ 31886 w 1529875"/>
                  <a:gd name="connsiteY78-1220" fmla="*/ 1283648 h 1347679"/>
                  <a:gd name="connsiteX79-1221" fmla="*/ 2381 w 1529875"/>
                  <a:gd name="connsiteY79-1222" fmla="*/ 1254144 h 1347679"/>
                  <a:gd name="connsiteX80-1223" fmla="*/ 0 w 1529875"/>
                  <a:gd name="connsiteY80-1224" fmla="*/ 1203990 h 1347679"/>
                  <a:gd name="connsiteX81-1225" fmla="*/ 2381 w 1529875"/>
                  <a:gd name="connsiteY81-1226" fmla="*/ 1009863 h 1347679"/>
                  <a:gd name="connsiteX82-1227" fmla="*/ 3680 w 1529875"/>
                  <a:gd name="connsiteY82-1228" fmla="*/ 1009862 h 1347679"/>
                  <a:gd name="connsiteX83-1229" fmla="*/ 11553 w 1529875"/>
                  <a:gd name="connsiteY83-1230" fmla="*/ 887860 h 1347679"/>
                  <a:gd name="connsiteX84-1231" fmla="*/ 185416 w 1529875"/>
                  <a:gd name="connsiteY84-1232" fmla="*/ 296726 h 1347679"/>
                  <a:gd name="connsiteX85-1233" fmla="*/ 759581 w 1529875"/>
                  <a:gd name="connsiteY85-1234" fmla="*/ 0 h 134767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  <a:cxn ang="0">
                    <a:pos x="connsiteX44-89" y="connsiteY44-90"/>
                  </a:cxn>
                  <a:cxn ang="0">
                    <a:pos x="connsiteX45-91" y="connsiteY45-92"/>
                  </a:cxn>
                  <a:cxn ang="0">
                    <a:pos x="connsiteX46-93" y="connsiteY46-94"/>
                  </a:cxn>
                  <a:cxn ang="0">
                    <a:pos x="connsiteX47-95" y="connsiteY47-96"/>
                  </a:cxn>
                  <a:cxn ang="0">
                    <a:pos x="connsiteX48-97" y="connsiteY48-98"/>
                  </a:cxn>
                  <a:cxn ang="0">
                    <a:pos x="connsiteX49-99" y="connsiteY49-100"/>
                  </a:cxn>
                  <a:cxn ang="0">
                    <a:pos x="connsiteX50-101" y="connsiteY50-102"/>
                  </a:cxn>
                  <a:cxn ang="0">
                    <a:pos x="connsiteX51-103" y="connsiteY51-104"/>
                  </a:cxn>
                  <a:cxn ang="0">
                    <a:pos x="connsiteX52-105" y="connsiteY52-106"/>
                  </a:cxn>
                  <a:cxn ang="0">
                    <a:pos x="connsiteX53-107" y="connsiteY53-108"/>
                  </a:cxn>
                  <a:cxn ang="0">
                    <a:pos x="connsiteX54-109" y="connsiteY54-110"/>
                  </a:cxn>
                  <a:cxn ang="0">
                    <a:pos x="connsiteX55-111" y="connsiteY55-112"/>
                  </a:cxn>
                  <a:cxn ang="0">
                    <a:pos x="connsiteX56-113" y="connsiteY56-114"/>
                  </a:cxn>
                  <a:cxn ang="0">
                    <a:pos x="connsiteX57-115" y="connsiteY57-116"/>
                  </a:cxn>
                  <a:cxn ang="0">
                    <a:pos x="connsiteX58-117" y="connsiteY58-118"/>
                  </a:cxn>
                  <a:cxn ang="0">
                    <a:pos x="connsiteX59-119" y="connsiteY59-120"/>
                  </a:cxn>
                  <a:cxn ang="0">
                    <a:pos x="connsiteX60-121" y="connsiteY60-122"/>
                  </a:cxn>
                  <a:cxn ang="0">
                    <a:pos x="connsiteX61-123" y="connsiteY61-124"/>
                  </a:cxn>
                  <a:cxn ang="0">
                    <a:pos x="connsiteX62-125" y="connsiteY62-126"/>
                  </a:cxn>
                  <a:cxn ang="0">
                    <a:pos x="connsiteX63-127" y="connsiteY63-128"/>
                  </a:cxn>
                  <a:cxn ang="0">
                    <a:pos x="connsiteX64-129" y="connsiteY64-130"/>
                  </a:cxn>
                  <a:cxn ang="0">
                    <a:pos x="connsiteX65-131" y="connsiteY65-132"/>
                  </a:cxn>
                  <a:cxn ang="0">
                    <a:pos x="connsiteX66-133" y="connsiteY66-134"/>
                  </a:cxn>
                  <a:cxn ang="0">
                    <a:pos x="connsiteX67-135" y="connsiteY67-136"/>
                  </a:cxn>
                  <a:cxn ang="0">
                    <a:pos x="connsiteX68-137" y="connsiteY68-138"/>
                  </a:cxn>
                  <a:cxn ang="0">
                    <a:pos x="connsiteX69-139" y="connsiteY69-140"/>
                  </a:cxn>
                  <a:cxn ang="0">
                    <a:pos x="connsiteX70-141" y="connsiteY70-142"/>
                  </a:cxn>
                  <a:cxn ang="0">
                    <a:pos x="connsiteX71-143" y="connsiteY71-144"/>
                  </a:cxn>
                  <a:cxn ang="0">
                    <a:pos x="connsiteX72-145" y="connsiteY72-146"/>
                  </a:cxn>
                  <a:cxn ang="0">
                    <a:pos x="connsiteX73-147" y="connsiteY73-148"/>
                  </a:cxn>
                  <a:cxn ang="0">
                    <a:pos x="connsiteX74-149" y="connsiteY74-150"/>
                  </a:cxn>
                  <a:cxn ang="0">
                    <a:pos x="connsiteX75-151" y="connsiteY75-152"/>
                  </a:cxn>
                  <a:cxn ang="0">
                    <a:pos x="connsiteX76-153" y="connsiteY76-154"/>
                  </a:cxn>
                  <a:cxn ang="0">
                    <a:pos x="connsiteX77-155" y="connsiteY77-156"/>
                  </a:cxn>
                  <a:cxn ang="0">
                    <a:pos x="connsiteX78-157" y="connsiteY78-158"/>
                  </a:cxn>
                  <a:cxn ang="0">
                    <a:pos x="connsiteX79-159" y="connsiteY79-160"/>
                  </a:cxn>
                  <a:cxn ang="0">
                    <a:pos x="connsiteX80-161" y="connsiteY80-162"/>
                  </a:cxn>
                  <a:cxn ang="0">
                    <a:pos x="connsiteX81-163" y="connsiteY81-164"/>
                  </a:cxn>
                  <a:cxn ang="0">
                    <a:pos x="connsiteX82-165" y="connsiteY82-166"/>
                  </a:cxn>
                  <a:cxn ang="0">
                    <a:pos x="connsiteX83-167" y="connsiteY83-168"/>
                  </a:cxn>
                  <a:cxn ang="0">
                    <a:pos x="connsiteX84-169" y="connsiteY84-170"/>
                  </a:cxn>
                  <a:cxn ang="0">
                    <a:pos x="connsiteX85-171" y="connsiteY85-172"/>
                  </a:cxn>
                </a:cxnLst>
                <a:rect l="l" t="t" r="r" b="b"/>
                <a:pathLst>
                  <a:path w="1529875" h="1347679">
                    <a:moveTo>
                      <a:pt x="1116806" y="1009863"/>
                    </a:moveTo>
                    <a:lnTo>
                      <a:pt x="1529875" y="1009863"/>
                    </a:lnTo>
                    <a:lnTo>
                      <a:pt x="1529875" y="1055770"/>
                    </a:lnTo>
                    <a:lnTo>
                      <a:pt x="1529875" y="1206371"/>
                    </a:lnTo>
                    <a:lnTo>
                      <a:pt x="1529875" y="1280640"/>
                    </a:lnTo>
                    <a:cubicBezTo>
                      <a:pt x="1529875" y="1296935"/>
                      <a:pt x="1516665" y="1310145"/>
                      <a:pt x="1500370" y="1310145"/>
                    </a:cubicBezTo>
                    <a:cubicBezTo>
                      <a:pt x="1484075" y="1310145"/>
                      <a:pt x="1470865" y="1296935"/>
                      <a:pt x="1470865" y="1280640"/>
                    </a:cubicBezTo>
                    <a:lnTo>
                      <a:pt x="1470865" y="1206371"/>
                    </a:lnTo>
                    <a:lnTo>
                      <a:pt x="1470865" y="1159543"/>
                    </a:lnTo>
                    <a:cubicBezTo>
                      <a:pt x="1470865" y="1143248"/>
                      <a:pt x="1457655" y="1130039"/>
                      <a:pt x="1441360" y="1130039"/>
                    </a:cubicBezTo>
                    <a:cubicBezTo>
                      <a:pt x="1425065" y="1130039"/>
                      <a:pt x="1411856" y="1143248"/>
                      <a:pt x="1411856" y="1159543"/>
                    </a:cubicBezTo>
                    <a:lnTo>
                      <a:pt x="1411856" y="1206371"/>
                    </a:lnTo>
                    <a:lnTo>
                      <a:pt x="1411856" y="1318174"/>
                    </a:lnTo>
                    <a:cubicBezTo>
                      <a:pt x="1411856" y="1334469"/>
                      <a:pt x="1398646" y="1347679"/>
                      <a:pt x="1382351" y="1347679"/>
                    </a:cubicBezTo>
                    <a:cubicBezTo>
                      <a:pt x="1366056" y="1347679"/>
                      <a:pt x="1352846" y="1334469"/>
                      <a:pt x="1352846" y="1318174"/>
                    </a:cubicBezTo>
                    <a:lnTo>
                      <a:pt x="1352846" y="1206371"/>
                    </a:lnTo>
                    <a:lnTo>
                      <a:pt x="1352493" y="1206371"/>
                    </a:lnTo>
                    <a:lnTo>
                      <a:pt x="1350527" y="1196633"/>
                    </a:lnTo>
                    <a:cubicBezTo>
                      <a:pt x="1346048" y="1186043"/>
                      <a:pt x="1335562" y="1178613"/>
                      <a:pt x="1323341" y="1178613"/>
                    </a:cubicBezTo>
                    <a:cubicBezTo>
                      <a:pt x="1311119" y="1178613"/>
                      <a:pt x="1300634" y="1186043"/>
                      <a:pt x="1296155" y="1196633"/>
                    </a:cubicBezTo>
                    <a:lnTo>
                      <a:pt x="1294189" y="1206371"/>
                    </a:lnTo>
                    <a:lnTo>
                      <a:pt x="1293836" y="1206371"/>
                    </a:lnTo>
                    <a:lnTo>
                      <a:pt x="1293836" y="1232065"/>
                    </a:lnTo>
                    <a:cubicBezTo>
                      <a:pt x="1293836" y="1248360"/>
                      <a:pt x="1280626" y="1261569"/>
                      <a:pt x="1264331" y="1261569"/>
                    </a:cubicBezTo>
                    <a:cubicBezTo>
                      <a:pt x="1248036" y="1261569"/>
                      <a:pt x="1234826" y="1248360"/>
                      <a:pt x="1234826" y="1232065"/>
                    </a:cubicBezTo>
                    <a:lnTo>
                      <a:pt x="1234826" y="1206371"/>
                    </a:lnTo>
                    <a:lnTo>
                      <a:pt x="1234826" y="1102703"/>
                    </a:lnTo>
                    <a:cubicBezTo>
                      <a:pt x="1234826" y="1086408"/>
                      <a:pt x="1221616" y="1073198"/>
                      <a:pt x="1205321" y="1073198"/>
                    </a:cubicBezTo>
                    <a:cubicBezTo>
                      <a:pt x="1189026" y="1073198"/>
                      <a:pt x="1175816" y="1086408"/>
                      <a:pt x="1175816" y="1102703"/>
                    </a:cubicBezTo>
                    <a:lnTo>
                      <a:pt x="1175816" y="1206371"/>
                    </a:lnTo>
                    <a:lnTo>
                      <a:pt x="1175816" y="1254144"/>
                    </a:lnTo>
                    <a:cubicBezTo>
                      <a:pt x="1175816" y="1270439"/>
                      <a:pt x="1162606" y="1283648"/>
                      <a:pt x="1146311" y="1283648"/>
                    </a:cubicBezTo>
                    <a:cubicBezTo>
                      <a:pt x="1130016" y="1283648"/>
                      <a:pt x="1116806" y="1270439"/>
                      <a:pt x="1116806" y="1254144"/>
                    </a:cubicBezTo>
                    <a:lnTo>
                      <a:pt x="1116806" y="1206371"/>
                    </a:lnTo>
                    <a:lnTo>
                      <a:pt x="1116806" y="1055770"/>
                    </a:lnTo>
                    <a:lnTo>
                      <a:pt x="1116806" y="1009863"/>
                    </a:lnTo>
                    <a:close/>
                    <a:moveTo>
                      <a:pt x="759581" y="0"/>
                    </a:moveTo>
                    <a:cubicBezTo>
                      <a:pt x="918824" y="0"/>
                      <a:pt x="1056059" y="39069"/>
                      <a:pt x="1171288" y="117206"/>
                    </a:cubicBezTo>
                    <a:cubicBezTo>
                      <a:pt x="1286517" y="195344"/>
                      <a:pt x="1375535" y="314776"/>
                      <a:pt x="1438342" y="475503"/>
                    </a:cubicBezTo>
                    <a:cubicBezTo>
                      <a:pt x="1485448" y="596048"/>
                      <a:pt x="1514888" y="752062"/>
                      <a:pt x="1526664" y="943543"/>
                    </a:cubicBezTo>
                    <a:cubicBezTo>
                      <a:pt x="1527304" y="965649"/>
                      <a:pt x="1527945" y="987756"/>
                      <a:pt x="1528585" y="1009862"/>
                    </a:cubicBezTo>
                    <a:lnTo>
                      <a:pt x="1113802" y="1009862"/>
                    </a:lnTo>
                    <a:lnTo>
                      <a:pt x="1111076" y="952862"/>
                    </a:lnTo>
                    <a:cubicBezTo>
                      <a:pt x="1098955" y="771117"/>
                      <a:pt x="1068652" y="639444"/>
                      <a:pt x="1020166" y="557845"/>
                    </a:cubicBezTo>
                    <a:cubicBezTo>
                      <a:pt x="955520" y="449045"/>
                      <a:pt x="871873" y="394645"/>
                      <a:pt x="769224" y="394645"/>
                    </a:cubicBezTo>
                    <a:cubicBezTo>
                      <a:pt x="699138" y="394645"/>
                      <a:pt x="636954" y="417147"/>
                      <a:pt x="582669" y="462150"/>
                    </a:cubicBezTo>
                    <a:cubicBezTo>
                      <a:pt x="528386" y="507154"/>
                      <a:pt x="486933" y="584550"/>
                      <a:pt x="458311" y="694339"/>
                    </a:cubicBezTo>
                    <a:cubicBezTo>
                      <a:pt x="444000" y="749233"/>
                      <a:pt x="433267" y="816862"/>
                      <a:pt x="426111" y="897225"/>
                    </a:cubicBezTo>
                    <a:lnTo>
                      <a:pt x="419142" y="1009862"/>
                    </a:lnTo>
                    <a:lnTo>
                      <a:pt x="415450" y="1055770"/>
                    </a:lnTo>
                    <a:lnTo>
                      <a:pt x="415450" y="1206371"/>
                    </a:lnTo>
                    <a:lnTo>
                      <a:pt x="415450" y="1280640"/>
                    </a:lnTo>
                    <a:cubicBezTo>
                      <a:pt x="415450" y="1296935"/>
                      <a:pt x="402240" y="1310145"/>
                      <a:pt x="385945" y="1310145"/>
                    </a:cubicBezTo>
                    <a:cubicBezTo>
                      <a:pt x="369650" y="1310145"/>
                      <a:pt x="356440" y="1296935"/>
                      <a:pt x="356440" y="1280640"/>
                    </a:cubicBezTo>
                    <a:lnTo>
                      <a:pt x="356440" y="1206371"/>
                    </a:lnTo>
                    <a:lnTo>
                      <a:pt x="356440" y="1159543"/>
                    </a:lnTo>
                    <a:cubicBezTo>
                      <a:pt x="356440" y="1143248"/>
                      <a:pt x="343230" y="1130039"/>
                      <a:pt x="326935" y="1130039"/>
                    </a:cubicBezTo>
                    <a:cubicBezTo>
                      <a:pt x="310640" y="1130039"/>
                      <a:pt x="297431" y="1143248"/>
                      <a:pt x="297431" y="1159543"/>
                    </a:cubicBezTo>
                    <a:lnTo>
                      <a:pt x="297431" y="1206371"/>
                    </a:lnTo>
                    <a:lnTo>
                      <a:pt x="297431" y="1318174"/>
                    </a:lnTo>
                    <a:cubicBezTo>
                      <a:pt x="297431" y="1334469"/>
                      <a:pt x="284221" y="1347679"/>
                      <a:pt x="267926" y="1347679"/>
                    </a:cubicBezTo>
                    <a:cubicBezTo>
                      <a:pt x="251631" y="1347679"/>
                      <a:pt x="238421" y="1334469"/>
                      <a:pt x="238421" y="1318174"/>
                    </a:cubicBezTo>
                    <a:lnTo>
                      <a:pt x="238421" y="1206371"/>
                    </a:lnTo>
                    <a:lnTo>
                      <a:pt x="238068" y="1206371"/>
                    </a:lnTo>
                    <a:lnTo>
                      <a:pt x="236102" y="1196633"/>
                    </a:lnTo>
                    <a:cubicBezTo>
                      <a:pt x="231623" y="1186043"/>
                      <a:pt x="221137" y="1178613"/>
                      <a:pt x="208916" y="1178613"/>
                    </a:cubicBezTo>
                    <a:cubicBezTo>
                      <a:pt x="196694" y="1178613"/>
                      <a:pt x="186209" y="1186043"/>
                      <a:pt x="181730" y="1196633"/>
                    </a:cubicBezTo>
                    <a:lnTo>
                      <a:pt x="179764" y="1206371"/>
                    </a:lnTo>
                    <a:lnTo>
                      <a:pt x="179411" y="1206371"/>
                    </a:lnTo>
                    <a:lnTo>
                      <a:pt x="179411" y="1232065"/>
                    </a:lnTo>
                    <a:cubicBezTo>
                      <a:pt x="179411" y="1248360"/>
                      <a:pt x="166201" y="1261569"/>
                      <a:pt x="149906" y="1261569"/>
                    </a:cubicBezTo>
                    <a:cubicBezTo>
                      <a:pt x="133611" y="1261569"/>
                      <a:pt x="120401" y="1248360"/>
                      <a:pt x="120401" y="1232065"/>
                    </a:cubicBezTo>
                    <a:lnTo>
                      <a:pt x="120401" y="1206371"/>
                    </a:lnTo>
                    <a:lnTo>
                      <a:pt x="120401" y="1102703"/>
                    </a:lnTo>
                    <a:cubicBezTo>
                      <a:pt x="120401" y="1086408"/>
                      <a:pt x="107191" y="1073198"/>
                      <a:pt x="90896" y="1073198"/>
                    </a:cubicBezTo>
                    <a:cubicBezTo>
                      <a:pt x="74601" y="1073198"/>
                      <a:pt x="61391" y="1086408"/>
                      <a:pt x="61391" y="1102703"/>
                    </a:cubicBezTo>
                    <a:lnTo>
                      <a:pt x="61391" y="1206371"/>
                    </a:lnTo>
                    <a:lnTo>
                      <a:pt x="61391" y="1254144"/>
                    </a:lnTo>
                    <a:cubicBezTo>
                      <a:pt x="61391" y="1270439"/>
                      <a:pt x="48181" y="1283648"/>
                      <a:pt x="31886" y="1283648"/>
                    </a:cubicBezTo>
                    <a:cubicBezTo>
                      <a:pt x="15591" y="1283648"/>
                      <a:pt x="2381" y="1270439"/>
                      <a:pt x="2381" y="1254144"/>
                    </a:cubicBezTo>
                    <a:lnTo>
                      <a:pt x="0" y="1203990"/>
                    </a:lnTo>
                    <a:cubicBezTo>
                      <a:pt x="794" y="1139281"/>
                      <a:pt x="1587" y="1074572"/>
                      <a:pt x="2381" y="1009863"/>
                    </a:cubicBezTo>
                    <a:lnTo>
                      <a:pt x="3680" y="1009862"/>
                    </a:lnTo>
                    <a:lnTo>
                      <a:pt x="11553" y="887860"/>
                    </a:lnTo>
                    <a:cubicBezTo>
                      <a:pt x="34735" y="628781"/>
                      <a:pt x="92689" y="431736"/>
                      <a:pt x="185416" y="296726"/>
                    </a:cubicBezTo>
                    <a:cubicBezTo>
                      <a:pt x="322899" y="98908"/>
                      <a:pt x="514287" y="0"/>
                      <a:pt x="759581" y="0"/>
                    </a:cubicBezTo>
                    <a:close/>
                  </a:path>
                </a:pathLst>
              </a:custGeom>
              <a:solidFill>
                <a:srgbClr val="FF9409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ctr"/>
                <a:endParaRPr lang="zh-CN" altLang="en-US" sz="23900" b="1" dirty="0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3175466" y="2285150"/>
              <a:ext cx="1463263" cy="2292208"/>
            </a:xfrm>
            <a:custGeom>
              <a:avLst/>
              <a:gdLst>
                <a:gd name="connsiteX0" fmla="*/ 718480 w 1463263"/>
                <a:gd name="connsiteY0" fmla="*/ 0 h 2292208"/>
                <a:gd name="connsiteX1" fmla="*/ 1168762 w 1463263"/>
                <a:gd name="connsiteY1" fmla="*/ 170617 h 2292208"/>
                <a:gd name="connsiteX2" fmla="*/ 1350507 w 1463263"/>
                <a:gd name="connsiteY2" fmla="*/ 575648 h 2292208"/>
                <a:gd name="connsiteX3" fmla="*/ 1271132 w 1463263"/>
                <a:gd name="connsiteY3" fmla="*/ 841218 h 2292208"/>
                <a:gd name="connsiteX4" fmla="*/ 1040428 w 1463263"/>
                <a:gd name="connsiteY4" fmla="*/ 1035574 h 2292208"/>
                <a:gd name="connsiteX5" fmla="*/ 1351248 w 1463263"/>
                <a:gd name="connsiteY5" fmla="*/ 1242540 h 2292208"/>
                <a:gd name="connsiteX6" fmla="*/ 1463263 w 1463263"/>
                <a:gd name="connsiteY6" fmla="*/ 1590451 h 2292208"/>
                <a:gd name="connsiteX7" fmla="*/ 1246652 w 1463263"/>
                <a:gd name="connsiteY7" fmla="*/ 2088209 h 2292208"/>
                <a:gd name="connsiteX8" fmla="*/ 694742 w 1463263"/>
                <a:gd name="connsiteY8" fmla="*/ 2292208 h 2292208"/>
                <a:gd name="connsiteX9" fmla="*/ 176955 w 1463263"/>
                <a:gd name="connsiteY9" fmla="*/ 2100078 h 2292208"/>
                <a:gd name="connsiteX10" fmla="*/ 21916 w 1463263"/>
                <a:gd name="connsiteY10" fmla="*/ 1873269 h 2292208"/>
                <a:gd name="connsiteX11" fmla="*/ 0 w 1463263"/>
                <a:gd name="connsiteY11" fmla="*/ 1803162 h 2292208"/>
                <a:gd name="connsiteX12" fmla="*/ 2437 w 1463263"/>
                <a:gd name="connsiteY12" fmla="*/ 1803162 h 2292208"/>
                <a:gd name="connsiteX13" fmla="*/ 4848 w 1463263"/>
                <a:gd name="connsiteY13" fmla="*/ 1528922 h 2292208"/>
                <a:gd name="connsiteX14" fmla="*/ 4848 w 1463263"/>
                <a:gd name="connsiteY14" fmla="*/ 1475604 h 2292208"/>
                <a:gd name="connsiteX15" fmla="*/ 37777 w 1463263"/>
                <a:gd name="connsiteY15" fmla="*/ 1442675 h 2292208"/>
                <a:gd name="connsiteX16" fmla="*/ 70707 w 1463263"/>
                <a:gd name="connsiteY16" fmla="*/ 1475604 h 2292208"/>
                <a:gd name="connsiteX17" fmla="*/ 70707 w 1463263"/>
                <a:gd name="connsiteY17" fmla="*/ 1528922 h 2292208"/>
                <a:gd name="connsiteX18" fmla="*/ 70707 w 1463263"/>
                <a:gd name="connsiteY18" fmla="*/ 1644622 h 2292208"/>
                <a:gd name="connsiteX19" fmla="*/ 103635 w 1463263"/>
                <a:gd name="connsiteY19" fmla="*/ 1677551 h 2292208"/>
                <a:gd name="connsiteX20" fmla="*/ 136565 w 1463263"/>
                <a:gd name="connsiteY20" fmla="*/ 1644622 h 2292208"/>
                <a:gd name="connsiteX21" fmla="*/ 136565 w 1463263"/>
                <a:gd name="connsiteY21" fmla="*/ 1528922 h 2292208"/>
                <a:gd name="connsiteX22" fmla="*/ 136565 w 1463263"/>
                <a:gd name="connsiteY22" fmla="*/ 1500246 h 2292208"/>
                <a:gd name="connsiteX23" fmla="*/ 169495 w 1463263"/>
                <a:gd name="connsiteY23" fmla="*/ 1467316 h 2292208"/>
                <a:gd name="connsiteX24" fmla="*/ 202424 w 1463263"/>
                <a:gd name="connsiteY24" fmla="*/ 1500246 h 2292208"/>
                <a:gd name="connsiteX25" fmla="*/ 202424 w 1463263"/>
                <a:gd name="connsiteY25" fmla="*/ 1528922 h 2292208"/>
                <a:gd name="connsiteX26" fmla="*/ 202818 w 1463263"/>
                <a:gd name="connsiteY26" fmla="*/ 1528922 h 2292208"/>
                <a:gd name="connsiteX27" fmla="*/ 205012 w 1463263"/>
                <a:gd name="connsiteY27" fmla="*/ 1539790 h 2292208"/>
                <a:gd name="connsiteX28" fmla="*/ 235354 w 1463263"/>
                <a:gd name="connsiteY28" fmla="*/ 1559902 h 2292208"/>
                <a:gd name="connsiteX29" fmla="*/ 265695 w 1463263"/>
                <a:gd name="connsiteY29" fmla="*/ 1539790 h 2292208"/>
                <a:gd name="connsiteX30" fmla="*/ 267890 w 1463263"/>
                <a:gd name="connsiteY30" fmla="*/ 1528922 h 2292208"/>
                <a:gd name="connsiteX31" fmla="*/ 268283 w 1463263"/>
                <a:gd name="connsiteY31" fmla="*/ 1528922 h 2292208"/>
                <a:gd name="connsiteX32" fmla="*/ 268283 w 1463263"/>
                <a:gd name="connsiteY32" fmla="*/ 1404142 h 2292208"/>
                <a:gd name="connsiteX33" fmla="*/ 301213 w 1463263"/>
                <a:gd name="connsiteY33" fmla="*/ 1371212 h 2292208"/>
                <a:gd name="connsiteX34" fmla="*/ 334143 w 1463263"/>
                <a:gd name="connsiteY34" fmla="*/ 1404142 h 2292208"/>
                <a:gd name="connsiteX35" fmla="*/ 334143 w 1463263"/>
                <a:gd name="connsiteY35" fmla="*/ 1528922 h 2292208"/>
                <a:gd name="connsiteX36" fmla="*/ 334143 w 1463263"/>
                <a:gd name="connsiteY36" fmla="*/ 1581185 h 2292208"/>
                <a:gd name="connsiteX37" fmla="*/ 367071 w 1463263"/>
                <a:gd name="connsiteY37" fmla="*/ 1614114 h 2292208"/>
                <a:gd name="connsiteX38" fmla="*/ 400001 w 1463263"/>
                <a:gd name="connsiteY38" fmla="*/ 1581185 h 2292208"/>
                <a:gd name="connsiteX39" fmla="*/ 400001 w 1463263"/>
                <a:gd name="connsiteY39" fmla="*/ 1528922 h 2292208"/>
                <a:gd name="connsiteX40" fmla="*/ 400001 w 1463263"/>
                <a:gd name="connsiteY40" fmla="*/ 1446032 h 2292208"/>
                <a:gd name="connsiteX41" fmla="*/ 432930 w 1463263"/>
                <a:gd name="connsiteY41" fmla="*/ 1413104 h 2292208"/>
                <a:gd name="connsiteX42" fmla="*/ 465860 w 1463263"/>
                <a:gd name="connsiteY42" fmla="*/ 1446032 h 2292208"/>
                <a:gd name="connsiteX43" fmla="*/ 466044 w 1463263"/>
                <a:gd name="connsiteY43" fmla="*/ 1805888 h 2292208"/>
                <a:gd name="connsiteX44" fmla="*/ 486292 w 1463263"/>
                <a:gd name="connsiteY44" fmla="*/ 1828574 h 2292208"/>
                <a:gd name="connsiteX45" fmla="*/ 716996 w 1463263"/>
                <a:gd name="connsiteY45" fmla="*/ 1910915 h 2292208"/>
                <a:gd name="connsiteX46" fmla="*/ 958086 w 1463263"/>
                <a:gd name="connsiteY46" fmla="*/ 1817447 h 2292208"/>
                <a:gd name="connsiteX47" fmla="*/ 1053781 w 1463263"/>
                <a:gd name="connsiteY47" fmla="*/ 1588968 h 2292208"/>
                <a:gd name="connsiteX48" fmla="*/ 924705 w 1463263"/>
                <a:gd name="connsiteY48" fmla="*/ 1338234 h 2292208"/>
                <a:gd name="connsiteX49" fmla="*/ 552313 w 1463263"/>
                <a:gd name="connsiteY49" fmla="*/ 1232896 h 2292208"/>
                <a:gd name="connsiteX50" fmla="*/ 552313 w 1463263"/>
                <a:gd name="connsiteY50" fmla="*/ 876825 h 2292208"/>
                <a:gd name="connsiteX51" fmla="*/ 775600 w 1463263"/>
                <a:gd name="connsiteY51" fmla="*/ 830091 h 2292208"/>
                <a:gd name="connsiteX52" fmla="*/ 889839 w 1463263"/>
                <a:gd name="connsiteY52" fmla="*/ 734397 h 2292208"/>
                <a:gd name="connsiteX53" fmla="*/ 930639 w 1463263"/>
                <a:gd name="connsiteY53" fmla="*/ 605321 h 2292208"/>
                <a:gd name="connsiteX54" fmla="*/ 868327 w 1463263"/>
                <a:gd name="connsiteY54" fmla="*/ 457699 h 2292208"/>
                <a:gd name="connsiteX55" fmla="*/ 705127 w 1463263"/>
                <a:gd name="connsiteY55" fmla="*/ 399096 h 2292208"/>
                <a:gd name="connsiteX56" fmla="*/ 543412 w 1463263"/>
                <a:gd name="connsiteY56" fmla="*/ 453249 h 2292208"/>
                <a:gd name="connsiteX57" fmla="*/ 444008 w 1463263"/>
                <a:gd name="connsiteY57" fmla="*/ 593452 h 2292208"/>
                <a:gd name="connsiteX58" fmla="*/ 441417 w 1463263"/>
                <a:gd name="connsiteY58" fmla="*/ 593452 h 2292208"/>
                <a:gd name="connsiteX59" fmla="*/ 439338 w 1463263"/>
                <a:gd name="connsiteY59" fmla="*/ 829925 h 2292208"/>
                <a:gd name="connsiteX60" fmla="*/ 439338 w 1463263"/>
                <a:gd name="connsiteY60" fmla="*/ 875382 h 2292208"/>
                <a:gd name="connsiteX61" fmla="*/ 411264 w 1463263"/>
                <a:gd name="connsiteY61" fmla="*/ 903456 h 2292208"/>
                <a:gd name="connsiteX62" fmla="*/ 383190 w 1463263"/>
                <a:gd name="connsiteY62" fmla="*/ 875382 h 2292208"/>
                <a:gd name="connsiteX63" fmla="*/ 383190 w 1463263"/>
                <a:gd name="connsiteY63" fmla="*/ 829925 h 2292208"/>
                <a:gd name="connsiteX64" fmla="*/ 383190 w 1463263"/>
                <a:gd name="connsiteY64" fmla="*/ 731286 h 2292208"/>
                <a:gd name="connsiteX65" fmla="*/ 355117 w 1463263"/>
                <a:gd name="connsiteY65" fmla="*/ 703212 h 2292208"/>
                <a:gd name="connsiteX66" fmla="*/ 327043 w 1463263"/>
                <a:gd name="connsiteY66" fmla="*/ 731286 h 2292208"/>
                <a:gd name="connsiteX67" fmla="*/ 327043 w 1463263"/>
                <a:gd name="connsiteY67" fmla="*/ 829925 h 2292208"/>
                <a:gd name="connsiteX68" fmla="*/ 327043 w 1463263"/>
                <a:gd name="connsiteY68" fmla="*/ 854374 h 2292208"/>
                <a:gd name="connsiteX69" fmla="*/ 298969 w 1463263"/>
                <a:gd name="connsiteY69" fmla="*/ 882448 h 2292208"/>
                <a:gd name="connsiteX70" fmla="*/ 270895 w 1463263"/>
                <a:gd name="connsiteY70" fmla="*/ 854374 h 2292208"/>
                <a:gd name="connsiteX71" fmla="*/ 270895 w 1463263"/>
                <a:gd name="connsiteY71" fmla="*/ 829925 h 2292208"/>
                <a:gd name="connsiteX72" fmla="*/ 270559 w 1463263"/>
                <a:gd name="connsiteY72" fmla="*/ 829925 h 2292208"/>
                <a:gd name="connsiteX73" fmla="*/ 268688 w 1463263"/>
                <a:gd name="connsiteY73" fmla="*/ 820660 h 2292208"/>
                <a:gd name="connsiteX74" fmla="*/ 242820 w 1463263"/>
                <a:gd name="connsiteY74" fmla="*/ 803514 h 2292208"/>
                <a:gd name="connsiteX75" fmla="*/ 216953 w 1463263"/>
                <a:gd name="connsiteY75" fmla="*/ 820660 h 2292208"/>
                <a:gd name="connsiteX76" fmla="*/ 215082 w 1463263"/>
                <a:gd name="connsiteY76" fmla="*/ 829925 h 2292208"/>
                <a:gd name="connsiteX77" fmla="*/ 214746 w 1463263"/>
                <a:gd name="connsiteY77" fmla="*/ 829925 h 2292208"/>
                <a:gd name="connsiteX78" fmla="*/ 214746 w 1463263"/>
                <a:gd name="connsiteY78" fmla="*/ 936307 h 2292208"/>
                <a:gd name="connsiteX79" fmla="*/ 186672 w 1463263"/>
                <a:gd name="connsiteY79" fmla="*/ 964381 h 2292208"/>
                <a:gd name="connsiteX80" fmla="*/ 158598 w 1463263"/>
                <a:gd name="connsiteY80" fmla="*/ 936307 h 2292208"/>
                <a:gd name="connsiteX81" fmla="*/ 158598 w 1463263"/>
                <a:gd name="connsiteY81" fmla="*/ 829925 h 2292208"/>
                <a:gd name="connsiteX82" fmla="*/ 158598 w 1463263"/>
                <a:gd name="connsiteY82" fmla="*/ 785369 h 2292208"/>
                <a:gd name="connsiteX83" fmla="*/ 130525 w 1463263"/>
                <a:gd name="connsiteY83" fmla="*/ 757295 h 2292208"/>
                <a:gd name="connsiteX84" fmla="*/ 102451 w 1463263"/>
                <a:gd name="connsiteY84" fmla="*/ 785369 h 2292208"/>
                <a:gd name="connsiteX85" fmla="*/ 102451 w 1463263"/>
                <a:gd name="connsiteY85" fmla="*/ 829925 h 2292208"/>
                <a:gd name="connsiteX86" fmla="*/ 102451 w 1463263"/>
                <a:gd name="connsiteY86" fmla="*/ 900593 h 2292208"/>
                <a:gd name="connsiteX87" fmla="*/ 74377 w 1463263"/>
                <a:gd name="connsiteY87" fmla="*/ 928666 h 2292208"/>
                <a:gd name="connsiteX88" fmla="*/ 46303 w 1463263"/>
                <a:gd name="connsiteY88" fmla="*/ 900593 h 2292208"/>
                <a:gd name="connsiteX89" fmla="*/ 46145 w 1463263"/>
                <a:gd name="connsiteY89" fmla="*/ 593452 h 2292208"/>
                <a:gd name="connsiteX90" fmla="*/ 44912 w 1463263"/>
                <a:gd name="connsiteY90" fmla="*/ 593452 h 2292208"/>
                <a:gd name="connsiteX91" fmla="*/ 218497 w 1463263"/>
                <a:gd name="connsiteY91" fmla="*/ 204741 h 2292208"/>
                <a:gd name="connsiteX92" fmla="*/ 718480 w 1463263"/>
                <a:gd name="connsiteY92" fmla="*/ 0 h 2292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1463263" h="2292208">
                  <a:moveTo>
                    <a:pt x="718480" y="0"/>
                  </a:moveTo>
                  <a:cubicBezTo>
                    <a:pt x="897505" y="0"/>
                    <a:pt x="1047599" y="56872"/>
                    <a:pt x="1168762" y="170617"/>
                  </a:cubicBezTo>
                  <a:cubicBezTo>
                    <a:pt x="1289925" y="284362"/>
                    <a:pt x="1350507" y="419372"/>
                    <a:pt x="1350507" y="575648"/>
                  </a:cubicBezTo>
                  <a:cubicBezTo>
                    <a:pt x="1350507" y="672579"/>
                    <a:pt x="1324049" y="761102"/>
                    <a:pt x="1271132" y="841218"/>
                  </a:cubicBezTo>
                  <a:cubicBezTo>
                    <a:pt x="1218216" y="921334"/>
                    <a:pt x="1141315" y="986119"/>
                    <a:pt x="1040428" y="1035574"/>
                  </a:cubicBezTo>
                  <a:cubicBezTo>
                    <a:pt x="1172965" y="1075137"/>
                    <a:pt x="1276572" y="1144126"/>
                    <a:pt x="1351248" y="1242540"/>
                  </a:cubicBezTo>
                  <a:cubicBezTo>
                    <a:pt x="1425925" y="1340954"/>
                    <a:pt x="1463263" y="1456925"/>
                    <a:pt x="1463263" y="1590451"/>
                  </a:cubicBezTo>
                  <a:cubicBezTo>
                    <a:pt x="1463263" y="1786290"/>
                    <a:pt x="1391059" y="1952210"/>
                    <a:pt x="1246652" y="2088209"/>
                  </a:cubicBezTo>
                  <a:cubicBezTo>
                    <a:pt x="1102246" y="2224209"/>
                    <a:pt x="918276" y="2292208"/>
                    <a:pt x="694742" y="2292208"/>
                  </a:cubicBezTo>
                  <a:cubicBezTo>
                    <a:pt x="483077" y="2292208"/>
                    <a:pt x="310482" y="2228165"/>
                    <a:pt x="176955" y="2100078"/>
                  </a:cubicBezTo>
                  <a:cubicBezTo>
                    <a:pt x="110192" y="2036035"/>
                    <a:pt x="58512" y="1960432"/>
                    <a:pt x="21916" y="1873269"/>
                  </a:cubicBezTo>
                  <a:lnTo>
                    <a:pt x="0" y="1803162"/>
                  </a:lnTo>
                  <a:lnTo>
                    <a:pt x="2437" y="1803162"/>
                  </a:lnTo>
                  <a:lnTo>
                    <a:pt x="4848" y="1528922"/>
                  </a:lnTo>
                  <a:lnTo>
                    <a:pt x="4848" y="1475604"/>
                  </a:lnTo>
                  <a:cubicBezTo>
                    <a:pt x="4848" y="1457418"/>
                    <a:pt x="19591" y="1442675"/>
                    <a:pt x="37777" y="1442675"/>
                  </a:cubicBezTo>
                  <a:cubicBezTo>
                    <a:pt x="55964" y="1442675"/>
                    <a:pt x="70707" y="1457418"/>
                    <a:pt x="70707" y="1475604"/>
                  </a:cubicBezTo>
                  <a:lnTo>
                    <a:pt x="70707" y="1528922"/>
                  </a:lnTo>
                  <a:lnTo>
                    <a:pt x="70707" y="1644622"/>
                  </a:lnTo>
                  <a:cubicBezTo>
                    <a:pt x="70707" y="1662808"/>
                    <a:pt x="85450" y="1677551"/>
                    <a:pt x="103635" y="1677551"/>
                  </a:cubicBezTo>
                  <a:cubicBezTo>
                    <a:pt x="121822" y="1677551"/>
                    <a:pt x="136565" y="1662808"/>
                    <a:pt x="136565" y="1644622"/>
                  </a:cubicBezTo>
                  <a:lnTo>
                    <a:pt x="136565" y="1528922"/>
                  </a:lnTo>
                  <a:lnTo>
                    <a:pt x="136565" y="1500246"/>
                  </a:lnTo>
                  <a:cubicBezTo>
                    <a:pt x="136565" y="1482059"/>
                    <a:pt x="151308" y="1467316"/>
                    <a:pt x="169495" y="1467316"/>
                  </a:cubicBezTo>
                  <a:cubicBezTo>
                    <a:pt x="187681" y="1467316"/>
                    <a:pt x="202424" y="1482059"/>
                    <a:pt x="202424" y="1500246"/>
                  </a:cubicBezTo>
                  <a:lnTo>
                    <a:pt x="202424" y="1528922"/>
                  </a:lnTo>
                  <a:lnTo>
                    <a:pt x="202818" y="1528922"/>
                  </a:lnTo>
                  <a:lnTo>
                    <a:pt x="205012" y="1539790"/>
                  </a:lnTo>
                  <a:cubicBezTo>
                    <a:pt x="210011" y="1551609"/>
                    <a:pt x="221714" y="1559902"/>
                    <a:pt x="235354" y="1559902"/>
                  </a:cubicBezTo>
                  <a:cubicBezTo>
                    <a:pt x="248994" y="1559902"/>
                    <a:pt x="260697" y="1551609"/>
                    <a:pt x="265695" y="1539790"/>
                  </a:cubicBezTo>
                  <a:lnTo>
                    <a:pt x="267890" y="1528922"/>
                  </a:lnTo>
                  <a:lnTo>
                    <a:pt x="268283" y="1528922"/>
                  </a:lnTo>
                  <a:lnTo>
                    <a:pt x="268283" y="1404142"/>
                  </a:lnTo>
                  <a:cubicBezTo>
                    <a:pt x="268283" y="1385955"/>
                    <a:pt x="283027" y="1371212"/>
                    <a:pt x="301213" y="1371212"/>
                  </a:cubicBezTo>
                  <a:cubicBezTo>
                    <a:pt x="319398" y="1371212"/>
                    <a:pt x="334143" y="1385955"/>
                    <a:pt x="334143" y="1404142"/>
                  </a:cubicBezTo>
                  <a:lnTo>
                    <a:pt x="334143" y="1528922"/>
                  </a:lnTo>
                  <a:lnTo>
                    <a:pt x="334143" y="1581185"/>
                  </a:lnTo>
                  <a:cubicBezTo>
                    <a:pt x="334143" y="1599371"/>
                    <a:pt x="348886" y="1614114"/>
                    <a:pt x="367071" y="1614114"/>
                  </a:cubicBezTo>
                  <a:cubicBezTo>
                    <a:pt x="385258" y="1614114"/>
                    <a:pt x="400001" y="1599371"/>
                    <a:pt x="400001" y="1581185"/>
                  </a:cubicBezTo>
                  <a:lnTo>
                    <a:pt x="400001" y="1528922"/>
                  </a:lnTo>
                  <a:lnTo>
                    <a:pt x="400001" y="1446032"/>
                  </a:lnTo>
                  <a:cubicBezTo>
                    <a:pt x="400001" y="1427847"/>
                    <a:pt x="414744" y="1413104"/>
                    <a:pt x="432930" y="1413104"/>
                  </a:cubicBezTo>
                  <a:cubicBezTo>
                    <a:pt x="451117" y="1413104"/>
                    <a:pt x="465860" y="1427847"/>
                    <a:pt x="465860" y="1446032"/>
                  </a:cubicBezTo>
                  <a:lnTo>
                    <a:pt x="466044" y="1805888"/>
                  </a:lnTo>
                  <a:lnTo>
                    <a:pt x="486292" y="1828574"/>
                  </a:lnTo>
                  <a:cubicBezTo>
                    <a:pt x="547121" y="1883468"/>
                    <a:pt x="624022" y="1910915"/>
                    <a:pt x="716996" y="1910915"/>
                  </a:cubicBezTo>
                  <a:cubicBezTo>
                    <a:pt x="813927" y="1910915"/>
                    <a:pt x="894290" y="1879759"/>
                    <a:pt x="958086" y="1817447"/>
                  </a:cubicBezTo>
                  <a:cubicBezTo>
                    <a:pt x="1021882" y="1755134"/>
                    <a:pt x="1053781" y="1678975"/>
                    <a:pt x="1053781" y="1588968"/>
                  </a:cubicBezTo>
                  <a:cubicBezTo>
                    <a:pt x="1053781" y="1490059"/>
                    <a:pt x="1010755" y="1406481"/>
                    <a:pt x="924705" y="1338234"/>
                  </a:cubicBezTo>
                  <a:cubicBezTo>
                    <a:pt x="838654" y="1269987"/>
                    <a:pt x="714524" y="1234875"/>
                    <a:pt x="552313" y="1232896"/>
                  </a:cubicBezTo>
                  <a:lnTo>
                    <a:pt x="552313" y="876825"/>
                  </a:lnTo>
                  <a:cubicBezTo>
                    <a:pt x="652211" y="868913"/>
                    <a:pt x="726640" y="853334"/>
                    <a:pt x="775600" y="830091"/>
                  </a:cubicBezTo>
                  <a:cubicBezTo>
                    <a:pt x="824560" y="806847"/>
                    <a:pt x="862639" y="774949"/>
                    <a:pt x="889839" y="734397"/>
                  </a:cubicBezTo>
                  <a:cubicBezTo>
                    <a:pt x="917039" y="693844"/>
                    <a:pt x="930639" y="650819"/>
                    <a:pt x="930639" y="605321"/>
                  </a:cubicBezTo>
                  <a:cubicBezTo>
                    <a:pt x="930639" y="545976"/>
                    <a:pt x="909868" y="496768"/>
                    <a:pt x="868327" y="457699"/>
                  </a:cubicBezTo>
                  <a:cubicBezTo>
                    <a:pt x="826785" y="418630"/>
                    <a:pt x="772385" y="399096"/>
                    <a:pt x="705127" y="399096"/>
                  </a:cubicBezTo>
                  <a:cubicBezTo>
                    <a:pt x="645782" y="399096"/>
                    <a:pt x="591877" y="417147"/>
                    <a:pt x="543412" y="453249"/>
                  </a:cubicBezTo>
                  <a:cubicBezTo>
                    <a:pt x="494946" y="489350"/>
                    <a:pt x="461812" y="536085"/>
                    <a:pt x="444008" y="593452"/>
                  </a:cubicBezTo>
                  <a:lnTo>
                    <a:pt x="441417" y="593452"/>
                  </a:lnTo>
                  <a:lnTo>
                    <a:pt x="439338" y="829925"/>
                  </a:lnTo>
                  <a:lnTo>
                    <a:pt x="439338" y="875382"/>
                  </a:lnTo>
                  <a:cubicBezTo>
                    <a:pt x="439338" y="890886"/>
                    <a:pt x="426769" y="903456"/>
                    <a:pt x="411264" y="903456"/>
                  </a:cubicBezTo>
                  <a:cubicBezTo>
                    <a:pt x="395759" y="903456"/>
                    <a:pt x="383190" y="890886"/>
                    <a:pt x="383190" y="875382"/>
                  </a:cubicBezTo>
                  <a:lnTo>
                    <a:pt x="383190" y="829925"/>
                  </a:lnTo>
                  <a:lnTo>
                    <a:pt x="383190" y="731286"/>
                  </a:lnTo>
                  <a:cubicBezTo>
                    <a:pt x="383190" y="715781"/>
                    <a:pt x="370621" y="703212"/>
                    <a:pt x="355117" y="703212"/>
                  </a:cubicBezTo>
                  <a:cubicBezTo>
                    <a:pt x="339612" y="703212"/>
                    <a:pt x="327043" y="715781"/>
                    <a:pt x="327043" y="731286"/>
                  </a:cubicBezTo>
                  <a:lnTo>
                    <a:pt x="327043" y="829925"/>
                  </a:lnTo>
                  <a:lnTo>
                    <a:pt x="327043" y="854374"/>
                  </a:lnTo>
                  <a:cubicBezTo>
                    <a:pt x="327043" y="869878"/>
                    <a:pt x="314473" y="882448"/>
                    <a:pt x="298969" y="882448"/>
                  </a:cubicBezTo>
                  <a:cubicBezTo>
                    <a:pt x="283464" y="882448"/>
                    <a:pt x="270895" y="869878"/>
                    <a:pt x="270895" y="854374"/>
                  </a:cubicBezTo>
                  <a:lnTo>
                    <a:pt x="270895" y="829925"/>
                  </a:lnTo>
                  <a:lnTo>
                    <a:pt x="270559" y="829925"/>
                  </a:lnTo>
                  <a:lnTo>
                    <a:pt x="268688" y="820660"/>
                  </a:lnTo>
                  <a:cubicBezTo>
                    <a:pt x="264426" y="810584"/>
                    <a:pt x="254449" y="803514"/>
                    <a:pt x="242820" y="803514"/>
                  </a:cubicBezTo>
                  <a:cubicBezTo>
                    <a:pt x="231192" y="803514"/>
                    <a:pt x="221214" y="810584"/>
                    <a:pt x="216953" y="820660"/>
                  </a:cubicBezTo>
                  <a:lnTo>
                    <a:pt x="215082" y="829925"/>
                  </a:lnTo>
                  <a:lnTo>
                    <a:pt x="214746" y="829925"/>
                  </a:lnTo>
                  <a:lnTo>
                    <a:pt x="214746" y="936307"/>
                  </a:lnTo>
                  <a:cubicBezTo>
                    <a:pt x="214746" y="951812"/>
                    <a:pt x="202177" y="964381"/>
                    <a:pt x="186672" y="964381"/>
                  </a:cubicBezTo>
                  <a:cubicBezTo>
                    <a:pt x="171168" y="964381"/>
                    <a:pt x="158598" y="951812"/>
                    <a:pt x="158598" y="936307"/>
                  </a:cubicBezTo>
                  <a:lnTo>
                    <a:pt x="158598" y="829925"/>
                  </a:lnTo>
                  <a:lnTo>
                    <a:pt x="158598" y="785369"/>
                  </a:lnTo>
                  <a:cubicBezTo>
                    <a:pt x="158598" y="769864"/>
                    <a:pt x="146029" y="757295"/>
                    <a:pt x="130525" y="757295"/>
                  </a:cubicBezTo>
                  <a:cubicBezTo>
                    <a:pt x="115020" y="757295"/>
                    <a:pt x="102451" y="769864"/>
                    <a:pt x="102451" y="785369"/>
                  </a:cubicBezTo>
                  <a:lnTo>
                    <a:pt x="102451" y="829925"/>
                  </a:lnTo>
                  <a:lnTo>
                    <a:pt x="102451" y="900593"/>
                  </a:lnTo>
                  <a:cubicBezTo>
                    <a:pt x="102451" y="916097"/>
                    <a:pt x="89882" y="928666"/>
                    <a:pt x="74377" y="928666"/>
                  </a:cubicBezTo>
                  <a:cubicBezTo>
                    <a:pt x="58872" y="928666"/>
                    <a:pt x="46303" y="916097"/>
                    <a:pt x="46303" y="900593"/>
                  </a:cubicBezTo>
                  <a:lnTo>
                    <a:pt x="46145" y="593452"/>
                  </a:lnTo>
                  <a:lnTo>
                    <a:pt x="44912" y="593452"/>
                  </a:lnTo>
                  <a:cubicBezTo>
                    <a:pt x="65683" y="432231"/>
                    <a:pt x="123544" y="302660"/>
                    <a:pt x="218497" y="204741"/>
                  </a:cubicBezTo>
                  <a:cubicBezTo>
                    <a:pt x="351034" y="68247"/>
                    <a:pt x="517695" y="0"/>
                    <a:pt x="718480" y="0"/>
                  </a:cubicBezTo>
                  <a:close/>
                </a:path>
              </a:pathLst>
            </a:custGeom>
            <a:solidFill>
              <a:srgbClr val="37AB9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23900" b="1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3960140" cy="788563"/>
            <a:chOff x="-158751" y="255365"/>
            <a:chExt cx="396014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1741170" cy="5791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v-model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1099185" y="1705610"/>
            <a:ext cx="10060305" cy="4205605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265555" y="2180590"/>
            <a:ext cx="9893935" cy="3413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/>
                </a:solidFill>
                <a:sym typeface="+mn-ea"/>
              </a:rPr>
              <a:t>输入框</a:t>
            </a:r>
            <a:endParaRPr lang="en-US" altLang="zh-CN" sz="2800">
              <a:solidFill>
                <a:schemeClr val="tx1"/>
              </a:solidFill>
              <a:sym typeface="+mn-ea"/>
            </a:endParaRPr>
          </a:p>
          <a:p>
            <a:r>
              <a:rPr lang="zh-CN" altLang="en-US" sz="2000">
                <a:solidFill>
                  <a:schemeClr val="tx1"/>
                </a:solidFill>
                <a:sym typeface="+mn-ea"/>
              </a:rPr>
              <a:t>在输入框上使用时，输入的内容会实时映射到绑定的数据上</a:t>
            </a:r>
          </a:p>
          <a:p>
            <a:endParaRPr lang="en-US" altLang="zh-CN" sz="2400">
              <a:solidFill>
                <a:schemeClr val="accent1"/>
              </a:solidFill>
              <a:sym typeface="+mn-ea"/>
            </a:endParaRPr>
          </a:p>
          <a:p>
            <a:r>
              <a:rPr lang="zh-CN" sz="2800">
                <a:solidFill>
                  <a:schemeClr val="tx1"/>
                </a:solidFill>
                <a:sym typeface="+mn-ea"/>
              </a:rPr>
              <a:t>单选按钮单独使用、组合使用</a:t>
            </a:r>
          </a:p>
          <a:p>
            <a:r>
              <a:rPr lang="zh-CN" sz="2000">
                <a:solidFill>
                  <a:schemeClr val="tx1"/>
                </a:solidFill>
                <a:sym typeface="+mn-ea"/>
              </a:rPr>
              <a:t>单独使用不用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v-model,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组合使用要用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v-model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配合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value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来使用</a:t>
            </a:r>
          </a:p>
          <a:p>
            <a:endParaRPr lang="zh-CN" sz="2800">
              <a:solidFill>
                <a:schemeClr val="tx1"/>
              </a:solidFill>
              <a:sym typeface="+mn-ea"/>
            </a:endParaRPr>
          </a:p>
          <a:p>
            <a:r>
              <a:rPr lang="zh-CN" sz="2800">
                <a:solidFill>
                  <a:schemeClr val="tx1"/>
                </a:solidFill>
                <a:sym typeface="+mn-ea"/>
              </a:rPr>
              <a:t>复选框单独使用、组合使用</a:t>
            </a:r>
          </a:p>
          <a:p>
            <a:r>
              <a:rPr lang="zh-CN" altLang="en-US" sz="2000">
                <a:solidFill>
                  <a:schemeClr val="tx1"/>
                </a:solidFill>
                <a:sym typeface="+mn-ea"/>
              </a:rPr>
              <a:t>单独使用时，用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v-model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绑定一个布尔值；组合使用时，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v-model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与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value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一起，绑定数组类型数据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3960140" cy="788563"/>
            <a:chOff x="-158751" y="255365"/>
            <a:chExt cx="396014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1741170" cy="5791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v-model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1099185" y="1722120"/>
            <a:ext cx="10060305" cy="4205605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265555" y="2180590"/>
            <a:ext cx="9893935" cy="3474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/>
                </a:solidFill>
                <a:sym typeface="+mn-ea"/>
              </a:rPr>
              <a:t>输入框说明：</a:t>
            </a:r>
          </a:p>
          <a:p>
            <a:endParaRPr lang="en-US" altLang="zh-CN" sz="2400">
              <a:solidFill>
                <a:schemeClr val="accent1"/>
              </a:solidFill>
              <a:sym typeface="+mn-ea"/>
            </a:endParaRPr>
          </a:p>
          <a:p>
            <a:r>
              <a:rPr lang="en-US" altLang="zh-CN" sz="2400">
                <a:solidFill>
                  <a:schemeClr val="tx1"/>
                </a:solidFill>
                <a:sym typeface="+mn-ea"/>
              </a:rPr>
              <a:t>1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、</a:t>
            </a:r>
            <a:r>
              <a:rPr lang="en-US" altLang="zh-CN" sz="2400">
                <a:solidFill>
                  <a:schemeClr val="accent1"/>
                </a:solidFill>
                <a:sym typeface="+mn-ea"/>
              </a:rPr>
              <a:t>input/textarea : 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不再关心初始化的</a:t>
            </a:r>
            <a:r>
              <a:rPr lang="en-US" altLang="zh-CN" sz="2400">
                <a:solidFill>
                  <a:schemeClr val="tx1"/>
                </a:solidFill>
                <a:sym typeface="+mn-ea"/>
              </a:rPr>
              <a:t>value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、</a:t>
            </a:r>
            <a:r>
              <a:rPr lang="en-US" altLang="zh-CN" sz="2400">
                <a:solidFill>
                  <a:schemeClr val="tx1"/>
                </a:solidFill>
                <a:sym typeface="+mn-ea"/>
              </a:rPr>
              <a:t>&lt;textarea&gt;&lt;/textarea&gt;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之间插入的值</a:t>
            </a:r>
            <a:r>
              <a:rPr lang="en-US" altLang="zh-CN" sz="2400">
                <a:solidFill>
                  <a:schemeClr val="tx1"/>
                </a:solidFill>
                <a:sym typeface="+mn-ea"/>
              </a:rPr>
              <a:t> </a:t>
            </a:r>
          </a:p>
          <a:p>
            <a:endParaRPr lang="en-US" altLang="zh-CN" sz="2400">
              <a:solidFill>
                <a:schemeClr val="tx1"/>
              </a:solidFill>
              <a:sym typeface="+mn-ea"/>
            </a:endParaRPr>
          </a:p>
          <a:p>
            <a:r>
              <a:rPr lang="en-US" altLang="zh-CN" sz="2400">
                <a:solidFill>
                  <a:schemeClr val="tx1"/>
                </a:solidFill>
                <a:sym typeface="+mn-ea"/>
              </a:rPr>
              <a:t>2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、</a:t>
            </a:r>
            <a:r>
              <a:rPr lang="en-US" altLang="zh-CN" sz="2400">
                <a:solidFill>
                  <a:schemeClr val="accent1"/>
                </a:solidFill>
                <a:sym typeface="+mn-ea"/>
              </a:rPr>
              <a:t>v-model 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中文输入法输入中文、在未选定词组时，也就是拼音阶段，</a:t>
            </a:r>
            <a:r>
              <a:rPr lang="en-US" altLang="zh-CN" sz="2400">
                <a:solidFill>
                  <a:schemeClr val="tx1"/>
                </a:solidFill>
                <a:sym typeface="+mn-ea"/>
              </a:rPr>
              <a:t>Vue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不会更新数据</a:t>
            </a:r>
            <a:r>
              <a:rPr lang="en-US" altLang="zh-CN" sz="2400">
                <a:solidFill>
                  <a:schemeClr val="tx1"/>
                </a:solidFill>
                <a:sym typeface="+mn-ea"/>
              </a:rPr>
              <a:t>,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当敲下汉字时才会触发。如果希望实时更新用</a:t>
            </a:r>
            <a:r>
              <a:rPr lang="en-US" altLang="zh-CN" sz="2400">
                <a:solidFill>
                  <a:schemeClr val="accent1"/>
                </a:solidFill>
                <a:sym typeface="+mn-ea"/>
              </a:rPr>
              <a:t>@inpu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t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代替</a:t>
            </a:r>
          </a:p>
          <a:p>
            <a:endParaRPr lang="zh-CN" altLang="en-US" sz="240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5179340" cy="788563"/>
            <a:chOff x="-158751" y="255365"/>
            <a:chExt cx="517934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296037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v-model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修饰符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1099185" y="1722120"/>
            <a:ext cx="10060305" cy="4205605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265555" y="2180590"/>
            <a:ext cx="9893935" cy="377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chemeClr val="accent1"/>
                </a:solidFill>
                <a:sym typeface="+mn-ea"/>
              </a:rPr>
              <a:t>用于控制数据同步的时机</a:t>
            </a:r>
          </a:p>
          <a:p>
            <a:endParaRPr lang="zh-CN" altLang="en-US" sz="2400">
              <a:solidFill>
                <a:schemeClr val="accent1"/>
              </a:solidFill>
              <a:sym typeface="+mn-ea"/>
            </a:endParaRPr>
          </a:p>
          <a:p>
            <a:r>
              <a:rPr lang="en-US" altLang="zh-CN" sz="2400">
                <a:solidFill>
                  <a:schemeClr val="accent1"/>
                </a:solidFill>
                <a:sym typeface="+mn-ea"/>
              </a:rPr>
              <a:t>v-model.lazy </a:t>
            </a:r>
            <a:r>
              <a:rPr lang="zh-CN" altLang="en-US" sz="2400">
                <a:solidFill>
                  <a:schemeClr val="accent1"/>
                </a:solidFill>
                <a:sym typeface="+mn-ea"/>
              </a:rPr>
              <a:t>：</a:t>
            </a:r>
            <a:r>
              <a:rPr lang="en-US" altLang="zh-CN" sz="2400">
                <a:solidFill>
                  <a:schemeClr val="accent1"/>
                </a:solidFill>
                <a:sym typeface="+mn-ea"/>
              </a:rPr>
              <a:t> 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默认是在</a:t>
            </a:r>
            <a:r>
              <a:rPr lang="en-US" altLang="zh-CN" sz="2400">
                <a:solidFill>
                  <a:schemeClr val="tx1"/>
                </a:solidFill>
                <a:sym typeface="+mn-ea"/>
              </a:rPr>
              <a:t>input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事件中同步输入框的数据，转变为在    </a:t>
            </a:r>
          </a:p>
          <a:p>
            <a:r>
              <a:rPr lang="zh-CN" altLang="en-US" sz="2400">
                <a:solidFill>
                  <a:schemeClr val="tx1"/>
                </a:solidFill>
                <a:sym typeface="+mn-ea"/>
              </a:rPr>
              <a:t>                          </a:t>
            </a:r>
            <a:r>
              <a:rPr lang="en-US" altLang="zh-CN" sz="2400">
                <a:solidFill>
                  <a:schemeClr val="tx1"/>
                </a:solidFill>
                <a:sym typeface="+mn-ea"/>
              </a:rPr>
              <a:t>change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事件中同步</a:t>
            </a:r>
          </a:p>
          <a:p>
            <a:endParaRPr lang="zh-CN" altLang="en-US" sz="2400">
              <a:solidFill>
                <a:schemeClr val="tx1"/>
              </a:solidFill>
              <a:sym typeface="+mn-ea"/>
            </a:endParaRPr>
          </a:p>
          <a:p>
            <a:r>
              <a:rPr lang="en-US" altLang="zh-CN" sz="2400">
                <a:solidFill>
                  <a:schemeClr val="accent1"/>
                </a:solidFill>
                <a:sym typeface="+mn-ea"/>
              </a:rPr>
              <a:t>v-model.number</a:t>
            </a:r>
            <a:r>
              <a:rPr lang="zh-CN" altLang="en-US" sz="2400">
                <a:solidFill>
                  <a:schemeClr val="accent1"/>
                </a:solidFill>
                <a:sym typeface="+mn-ea"/>
              </a:rPr>
              <a:t>：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将输入转换为</a:t>
            </a:r>
            <a:r>
              <a:rPr lang="en-US" altLang="zh-CN" sz="2400">
                <a:solidFill>
                  <a:schemeClr val="tx1"/>
                </a:solidFill>
                <a:sym typeface="+mn-ea"/>
              </a:rPr>
              <a:t>Number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类型</a:t>
            </a:r>
            <a:br>
              <a:rPr lang="zh-CN" altLang="en-US" sz="2400">
                <a:solidFill>
                  <a:schemeClr val="tx1"/>
                </a:solidFill>
                <a:sym typeface="+mn-ea"/>
              </a:rPr>
            </a:br>
            <a:endParaRPr lang="zh-CN" altLang="en-US" sz="2400">
              <a:solidFill>
                <a:schemeClr val="tx1"/>
              </a:solidFill>
              <a:sym typeface="+mn-ea"/>
            </a:endParaRPr>
          </a:p>
          <a:p>
            <a:r>
              <a:rPr lang="en-US" altLang="zh-CN" sz="2400">
                <a:solidFill>
                  <a:schemeClr val="accent1"/>
                </a:solidFill>
                <a:sym typeface="+mn-ea"/>
              </a:rPr>
              <a:t>v-model.trim</a:t>
            </a:r>
            <a:r>
              <a:rPr lang="zh-CN" altLang="en-US" sz="2400">
                <a:solidFill>
                  <a:schemeClr val="accent1"/>
                </a:solidFill>
                <a:sym typeface="+mn-ea"/>
              </a:rPr>
              <a:t>：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自动过滤输入的首位空格</a:t>
            </a:r>
          </a:p>
          <a:p>
            <a:endParaRPr lang="zh-CN" altLang="en-US" sz="2400">
              <a:solidFill>
                <a:schemeClr val="tx1"/>
              </a:solidFill>
              <a:sym typeface="+mn-ea"/>
            </a:endParaRPr>
          </a:p>
          <a:p>
            <a:endParaRPr lang="zh-CN" altLang="en-US" sz="240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8900000" flipV="1">
            <a:off x="11342808" y="5516494"/>
            <a:ext cx="1847676" cy="267323"/>
          </a:xfrm>
          <a:prstGeom prst="roundRect">
            <a:avLst>
              <a:gd name="adj" fmla="val 50000"/>
            </a:avLst>
          </a:prstGeom>
          <a:solidFill>
            <a:srgbClr val="37A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" name="圆角矩形 2"/>
          <p:cNvSpPr/>
          <p:nvPr/>
        </p:nvSpPr>
        <p:spPr>
          <a:xfrm rot="18900000" flipV="1">
            <a:off x="8617193" y="6642100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4" name="圆角矩形 3"/>
          <p:cNvSpPr/>
          <p:nvPr/>
        </p:nvSpPr>
        <p:spPr>
          <a:xfrm rot="18900000" flipV="1">
            <a:off x="11087419" y="4499418"/>
            <a:ext cx="2412212" cy="349001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10800000">
            <a:off x="9602967" y="5124736"/>
            <a:ext cx="1777794" cy="1155509"/>
            <a:chOff x="3647506" y="400042"/>
            <a:chExt cx="1462508" cy="950583"/>
          </a:xfrm>
          <a:solidFill>
            <a:srgbClr val="37AB91"/>
          </a:solidFill>
        </p:grpSpPr>
        <p:sp>
          <p:nvSpPr>
            <p:cNvPr id="6" name="圆角矩形 5"/>
            <p:cNvSpPr/>
            <p:nvPr/>
          </p:nvSpPr>
          <p:spPr>
            <a:xfrm rot="18900000" flipV="1">
              <a:off x="3647506" y="1064984"/>
              <a:ext cx="1310715" cy="285641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 rot="18900000" flipV="1">
              <a:off x="4825614" y="400042"/>
              <a:ext cx="284400" cy="2856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236663" y="2250231"/>
            <a:ext cx="3571602" cy="2362046"/>
            <a:chOff x="1236663" y="2250231"/>
            <a:chExt cx="3571602" cy="2362046"/>
          </a:xfrm>
        </p:grpSpPr>
        <p:sp>
          <p:nvSpPr>
            <p:cNvPr id="22" name="文本框 21"/>
            <p:cNvSpPr txBox="1"/>
            <p:nvPr/>
          </p:nvSpPr>
          <p:spPr>
            <a:xfrm>
              <a:off x="3005929" y="2250231"/>
              <a:ext cx="1802336" cy="2362046"/>
            </a:xfrm>
            <a:custGeom>
              <a:avLst/>
              <a:gdLst>
                <a:gd name="connsiteX0" fmla="*/ 952490 w 1802336"/>
                <a:gd name="connsiteY0" fmla="*/ 673568 h 2362046"/>
                <a:gd name="connsiteX1" fmla="*/ 453990 w 1802336"/>
                <a:gd name="connsiteY1" fmla="*/ 1404998 h 2362046"/>
                <a:gd name="connsiteX2" fmla="*/ 952490 w 1802336"/>
                <a:gd name="connsiteY2" fmla="*/ 1404998 h 2362046"/>
                <a:gd name="connsiteX3" fmla="*/ 944956 w 1802336"/>
                <a:gd name="connsiteY3" fmla="*/ 0 h 2362046"/>
                <a:gd name="connsiteX4" fmla="*/ 1359005 w 1802336"/>
                <a:gd name="connsiteY4" fmla="*/ 0 h 2362046"/>
                <a:gd name="connsiteX5" fmla="*/ 1359005 w 1802336"/>
                <a:gd name="connsiteY5" fmla="*/ 1404998 h 2362046"/>
                <a:gd name="connsiteX6" fmla="*/ 1434793 w 1802336"/>
                <a:gd name="connsiteY6" fmla="*/ 1404998 h 2362046"/>
                <a:gd name="connsiteX7" fmla="*/ 1434793 w 1802336"/>
                <a:gd name="connsiteY7" fmla="*/ 1401999 h 2362046"/>
                <a:gd name="connsiteX8" fmla="*/ 1739605 w 1802336"/>
                <a:gd name="connsiteY8" fmla="*/ 1402155 h 2362046"/>
                <a:gd name="connsiteX9" fmla="*/ 1767213 w 1802336"/>
                <a:gd name="connsiteY9" fmla="*/ 1429764 h 2362046"/>
                <a:gd name="connsiteX10" fmla="*/ 1739605 w 1802336"/>
                <a:gd name="connsiteY10" fmla="*/ 1457373 h 2362046"/>
                <a:gd name="connsiteX11" fmla="*/ 1670108 w 1802336"/>
                <a:gd name="connsiteY11" fmla="*/ 1457373 h 2362046"/>
                <a:gd name="connsiteX12" fmla="*/ 1626290 w 1802336"/>
                <a:gd name="connsiteY12" fmla="*/ 1457373 h 2362046"/>
                <a:gd name="connsiteX13" fmla="*/ 1598681 w 1802336"/>
                <a:gd name="connsiteY13" fmla="*/ 1484982 h 2362046"/>
                <a:gd name="connsiteX14" fmla="*/ 1626290 w 1802336"/>
                <a:gd name="connsiteY14" fmla="*/ 1512590 h 2362046"/>
                <a:gd name="connsiteX15" fmla="*/ 1670108 w 1802336"/>
                <a:gd name="connsiteY15" fmla="*/ 1512590 h 2362046"/>
                <a:gd name="connsiteX16" fmla="*/ 1774727 w 1802336"/>
                <a:gd name="connsiteY16" fmla="*/ 1512590 h 2362046"/>
                <a:gd name="connsiteX17" fmla="*/ 1802336 w 1802336"/>
                <a:gd name="connsiteY17" fmla="*/ 1540199 h 2362046"/>
                <a:gd name="connsiteX18" fmla="*/ 1774727 w 1802336"/>
                <a:gd name="connsiteY18" fmla="*/ 1567808 h 2362046"/>
                <a:gd name="connsiteX19" fmla="*/ 1670108 w 1802336"/>
                <a:gd name="connsiteY19" fmla="*/ 1567808 h 2362046"/>
                <a:gd name="connsiteX20" fmla="*/ 1670108 w 1802336"/>
                <a:gd name="connsiteY20" fmla="*/ 1568138 h 2362046"/>
                <a:gd name="connsiteX21" fmla="*/ 1660996 w 1802336"/>
                <a:gd name="connsiteY21" fmla="*/ 1569978 h 2362046"/>
                <a:gd name="connsiteX22" fmla="*/ 1644134 w 1802336"/>
                <a:gd name="connsiteY22" fmla="*/ 1595417 h 2362046"/>
                <a:gd name="connsiteX23" fmla="*/ 1660996 w 1802336"/>
                <a:gd name="connsiteY23" fmla="*/ 1620856 h 2362046"/>
                <a:gd name="connsiteX24" fmla="*/ 1670108 w 1802336"/>
                <a:gd name="connsiteY24" fmla="*/ 1622696 h 2362046"/>
                <a:gd name="connsiteX25" fmla="*/ 1670108 w 1802336"/>
                <a:gd name="connsiteY25" fmla="*/ 1623026 h 2362046"/>
                <a:gd name="connsiteX26" fmla="*/ 1694151 w 1802336"/>
                <a:gd name="connsiteY26" fmla="*/ 1623026 h 2362046"/>
                <a:gd name="connsiteX27" fmla="*/ 1721760 w 1802336"/>
                <a:gd name="connsiteY27" fmla="*/ 1650635 h 2362046"/>
                <a:gd name="connsiteX28" fmla="*/ 1694151 w 1802336"/>
                <a:gd name="connsiteY28" fmla="*/ 1678244 h 2362046"/>
                <a:gd name="connsiteX29" fmla="*/ 1670108 w 1802336"/>
                <a:gd name="connsiteY29" fmla="*/ 1678244 h 2362046"/>
                <a:gd name="connsiteX30" fmla="*/ 1573103 w 1802336"/>
                <a:gd name="connsiteY30" fmla="*/ 1678244 h 2362046"/>
                <a:gd name="connsiteX31" fmla="*/ 1545494 w 1802336"/>
                <a:gd name="connsiteY31" fmla="*/ 1705853 h 2362046"/>
                <a:gd name="connsiteX32" fmla="*/ 1573103 w 1802336"/>
                <a:gd name="connsiteY32" fmla="*/ 1733461 h 2362046"/>
                <a:gd name="connsiteX33" fmla="*/ 1670108 w 1802336"/>
                <a:gd name="connsiteY33" fmla="*/ 1733461 h 2362046"/>
                <a:gd name="connsiteX34" fmla="*/ 1714811 w 1802336"/>
                <a:gd name="connsiteY34" fmla="*/ 1733461 h 2362046"/>
                <a:gd name="connsiteX35" fmla="*/ 1742420 w 1802336"/>
                <a:gd name="connsiteY35" fmla="*/ 1761070 h 2362046"/>
                <a:gd name="connsiteX36" fmla="*/ 1714811 w 1802336"/>
                <a:gd name="connsiteY36" fmla="*/ 1788679 h 2362046"/>
                <a:gd name="connsiteX37" fmla="*/ 1670108 w 1802336"/>
                <a:gd name="connsiteY37" fmla="*/ 1788679 h 2362046"/>
                <a:gd name="connsiteX38" fmla="*/ 1434793 w 1802336"/>
                <a:gd name="connsiteY38" fmla="*/ 1790748 h 2362046"/>
                <a:gd name="connsiteX39" fmla="*/ 1434793 w 1802336"/>
                <a:gd name="connsiteY39" fmla="*/ 1789258 h 2362046"/>
                <a:gd name="connsiteX40" fmla="*/ 1359005 w 1802336"/>
                <a:gd name="connsiteY40" fmla="*/ 1789258 h 2362046"/>
                <a:gd name="connsiteX41" fmla="*/ 1359005 w 1802336"/>
                <a:gd name="connsiteY41" fmla="*/ 1977625 h 2362046"/>
                <a:gd name="connsiteX42" fmla="*/ 1359301 w 1802336"/>
                <a:gd name="connsiteY42" fmla="*/ 1977625 h 2362046"/>
                <a:gd name="connsiteX43" fmla="*/ 1359138 w 1802336"/>
                <a:gd name="connsiteY43" fmla="*/ 2296435 h 2362046"/>
                <a:gd name="connsiteX44" fmla="*/ 1330261 w 1802336"/>
                <a:gd name="connsiteY44" fmla="*/ 2325310 h 2362046"/>
                <a:gd name="connsiteX45" fmla="*/ 1301384 w 1802336"/>
                <a:gd name="connsiteY45" fmla="*/ 2296435 h 2362046"/>
                <a:gd name="connsiteX46" fmla="*/ 1301384 w 1802336"/>
                <a:gd name="connsiteY46" fmla="*/ 2223746 h 2362046"/>
                <a:gd name="connsiteX47" fmla="*/ 1301384 w 1802336"/>
                <a:gd name="connsiteY47" fmla="*/ 2177916 h 2362046"/>
                <a:gd name="connsiteX48" fmla="*/ 1272507 w 1802336"/>
                <a:gd name="connsiteY48" fmla="*/ 2149039 h 2362046"/>
                <a:gd name="connsiteX49" fmla="*/ 1243632 w 1802336"/>
                <a:gd name="connsiteY49" fmla="*/ 2177916 h 2362046"/>
                <a:gd name="connsiteX50" fmla="*/ 1243632 w 1802336"/>
                <a:gd name="connsiteY50" fmla="*/ 2223746 h 2362046"/>
                <a:gd name="connsiteX51" fmla="*/ 1243632 w 1802336"/>
                <a:gd name="connsiteY51" fmla="*/ 2333169 h 2362046"/>
                <a:gd name="connsiteX52" fmla="*/ 1214755 w 1802336"/>
                <a:gd name="connsiteY52" fmla="*/ 2362046 h 2362046"/>
                <a:gd name="connsiteX53" fmla="*/ 1185878 w 1802336"/>
                <a:gd name="connsiteY53" fmla="*/ 2333169 h 2362046"/>
                <a:gd name="connsiteX54" fmla="*/ 1185878 w 1802336"/>
                <a:gd name="connsiteY54" fmla="*/ 2223746 h 2362046"/>
                <a:gd name="connsiteX55" fmla="*/ 1185533 w 1802336"/>
                <a:gd name="connsiteY55" fmla="*/ 2223746 h 2362046"/>
                <a:gd name="connsiteX56" fmla="*/ 1183608 w 1802336"/>
                <a:gd name="connsiteY56" fmla="*/ 2214216 h 2362046"/>
                <a:gd name="connsiteX57" fmla="*/ 1157001 w 1802336"/>
                <a:gd name="connsiteY57" fmla="*/ 2196579 h 2362046"/>
                <a:gd name="connsiteX58" fmla="*/ 1130394 w 1802336"/>
                <a:gd name="connsiteY58" fmla="*/ 2214216 h 2362046"/>
                <a:gd name="connsiteX59" fmla="*/ 1128469 w 1802336"/>
                <a:gd name="connsiteY59" fmla="*/ 2223746 h 2362046"/>
                <a:gd name="connsiteX60" fmla="*/ 1128124 w 1802336"/>
                <a:gd name="connsiteY60" fmla="*/ 2223746 h 2362046"/>
                <a:gd name="connsiteX61" fmla="*/ 1128124 w 1802336"/>
                <a:gd name="connsiteY61" fmla="*/ 2248893 h 2362046"/>
                <a:gd name="connsiteX62" fmla="*/ 1099247 w 1802336"/>
                <a:gd name="connsiteY62" fmla="*/ 2277770 h 2362046"/>
                <a:gd name="connsiteX63" fmla="*/ 1070370 w 1802336"/>
                <a:gd name="connsiteY63" fmla="*/ 2248893 h 2362046"/>
                <a:gd name="connsiteX64" fmla="*/ 1070370 w 1802336"/>
                <a:gd name="connsiteY64" fmla="*/ 2223746 h 2362046"/>
                <a:gd name="connsiteX65" fmla="*/ 1070370 w 1802336"/>
                <a:gd name="connsiteY65" fmla="*/ 2122287 h 2362046"/>
                <a:gd name="connsiteX66" fmla="*/ 1041494 w 1802336"/>
                <a:gd name="connsiteY66" fmla="*/ 2093410 h 2362046"/>
                <a:gd name="connsiteX67" fmla="*/ 1012618 w 1802336"/>
                <a:gd name="connsiteY67" fmla="*/ 2122287 h 2362046"/>
                <a:gd name="connsiteX68" fmla="*/ 1012618 w 1802336"/>
                <a:gd name="connsiteY68" fmla="*/ 2223746 h 2362046"/>
                <a:gd name="connsiteX69" fmla="*/ 1012618 w 1802336"/>
                <a:gd name="connsiteY69" fmla="*/ 2270502 h 2362046"/>
                <a:gd name="connsiteX70" fmla="*/ 983741 w 1802336"/>
                <a:gd name="connsiteY70" fmla="*/ 2299379 h 2362046"/>
                <a:gd name="connsiteX71" fmla="*/ 954864 w 1802336"/>
                <a:gd name="connsiteY71" fmla="*/ 2270502 h 2362046"/>
                <a:gd name="connsiteX72" fmla="*/ 954864 w 1802336"/>
                <a:gd name="connsiteY72" fmla="*/ 2223746 h 2362046"/>
                <a:gd name="connsiteX73" fmla="*/ 952742 w 1802336"/>
                <a:gd name="connsiteY73" fmla="*/ 1982389 h 2362046"/>
                <a:gd name="connsiteX74" fmla="*/ 952490 w 1802336"/>
                <a:gd name="connsiteY74" fmla="*/ 1982389 h 2362046"/>
                <a:gd name="connsiteX75" fmla="*/ 952490 w 1802336"/>
                <a:gd name="connsiteY75" fmla="*/ 1789258 h 2362046"/>
                <a:gd name="connsiteX76" fmla="*/ 0 w 1802336"/>
                <a:gd name="connsiteY76" fmla="*/ 1789258 h 2362046"/>
                <a:gd name="connsiteX77" fmla="*/ 0 w 1802336"/>
                <a:gd name="connsiteY77" fmla="*/ 1404998 h 236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1802336" h="2362046">
                  <a:moveTo>
                    <a:pt x="952490" y="673568"/>
                  </a:moveTo>
                  <a:lnTo>
                    <a:pt x="453990" y="1404998"/>
                  </a:lnTo>
                  <a:lnTo>
                    <a:pt x="952490" y="1404998"/>
                  </a:lnTo>
                  <a:close/>
                  <a:moveTo>
                    <a:pt x="944956" y="0"/>
                  </a:moveTo>
                  <a:lnTo>
                    <a:pt x="1359005" y="0"/>
                  </a:lnTo>
                  <a:lnTo>
                    <a:pt x="1359005" y="1404998"/>
                  </a:lnTo>
                  <a:lnTo>
                    <a:pt x="1434793" y="1404998"/>
                  </a:lnTo>
                  <a:lnTo>
                    <a:pt x="1434793" y="1401999"/>
                  </a:lnTo>
                  <a:lnTo>
                    <a:pt x="1739605" y="1402155"/>
                  </a:lnTo>
                  <a:cubicBezTo>
                    <a:pt x="1754852" y="1402155"/>
                    <a:pt x="1767213" y="1414516"/>
                    <a:pt x="1767213" y="1429764"/>
                  </a:cubicBezTo>
                  <a:cubicBezTo>
                    <a:pt x="1767213" y="1445012"/>
                    <a:pt x="1754852" y="1457373"/>
                    <a:pt x="1739605" y="1457373"/>
                  </a:cubicBezTo>
                  <a:lnTo>
                    <a:pt x="1670108" y="1457373"/>
                  </a:lnTo>
                  <a:lnTo>
                    <a:pt x="1626290" y="1457373"/>
                  </a:lnTo>
                  <a:cubicBezTo>
                    <a:pt x="1611042" y="1457373"/>
                    <a:pt x="1598681" y="1469734"/>
                    <a:pt x="1598681" y="1484982"/>
                  </a:cubicBezTo>
                  <a:cubicBezTo>
                    <a:pt x="1598681" y="1500229"/>
                    <a:pt x="1611042" y="1512590"/>
                    <a:pt x="1626290" y="1512590"/>
                  </a:cubicBezTo>
                  <a:lnTo>
                    <a:pt x="1670108" y="1512590"/>
                  </a:lnTo>
                  <a:lnTo>
                    <a:pt x="1774727" y="1512590"/>
                  </a:lnTo>
                  <a:cubicBezTo>
                    <a:pt x="1789975" y="1512590"/>
                    <a:pt x="1802336" y="1524952"/>
                    <a:pt x="1802336" y="1540199"/>
                  </a:cubicBezTo>
                  <a:cubicBezTo>
                    <a:pt x="1802336" y="1555447"/>
                    <a:pt x="1789975" y="1567808"/>
                    <a:pt x="1774727" y="1567808"/>
                  </a:cubicBezTo>
                  <a:lnTo>
                    <a:pt x="1670108" y="1567808"/>
                  </a:lnTo>
                  <a:lnTo>
                    <a:pt x="1670108" y="1568138"/>
                  </a:lnTo>
                  <a:lnTo>
                    <a:pt x="1660996" y="1569978"/>
                  </a:lnTo>
                  <a:cubicBezTo>
                    <a:pt x="1651087" y="1574169"/>
                    <a:pt x="1644134" y="1583981"/>
                    <a:pt x="1644134" y="1595417"/>
                  </a:cubicBezTo>
                  <a:cubicBezTo>
                    <a:pt x="1644134" y="1606853"/>
                    <a:pt x="1651087" y="1616665"/>
                    <a:pt x="1660996" y="1620856"/>
                  </a:cubicBezTo>
                  <a:lnTo>
                    <a:pt x="1670108" y="1622696"/>
                  </a:lnTo>
                  <a:lnTo>
                    <a:pt x="1670108" y="1623026"/>
                  </a:lnTo>
                  <a:lnTo>
                    <a:pt x="1694151" y="1623026"/>
                  </a:lnTo>
                  <a:cubicBezTo>
                    <a:pt x="1709399" y="1623026"/>
                    <a:pt x="1721760" y="1635387"/>
                    <a:pt x="1721760" y="1650635"/>
                  </a:cubicBezTo>
                  <a:cubicBezTo>
                    <a:pt x="1721760" y="1665883"/>
                    <a:pt x="1709399" y="1678244"/>
                    <a:pt x="1694151" y="1678244"/>
                  </a:cubicBezTo>
                  <a:lnTo>
                    <a:pt x="1670108" y="1678244"/>
                  </a:lnTo>
                  <a:lnTo>
                    <a:pt x="1573103" y="1678244"/>
                  </a:lnTo>
                  <a:cubicBezTo>
                    <a:pt x="1557855" y="1678244"/>
                    <a:pt x="1545494" y="1690605"/>
                    <a:pt x="1545494" y="1705853"/>
                  </a:cubicBezTo>
                  <a:cubicBezTo>
                    <a:pt x="1545494" y="1721100"/>
                    <a:pt x="1557855" y="1733461"/>
                    <a:pt x="1573103" y="1733461"/>
                  </a:cubicBezTo>
                  <a:lnTo>
                    <a:pt x="1670108" y="1733461"/>
                  </a:lnTo>
                  <a:lnTo>
                    <a:pt x="1714811" y="1733461"/>
                  </a:lnTo>
                  <a:cubicBezTo>
                    <a:pt x="1730059" y="1733461"/>
                    <a:pt x="1742420" y="1745822"/>
                    <a:pt x="1742420" y="1761070"/>
                  </a:cubicBezTo>
                  <a:cubicBezTo>
                    <a:pt x="1742420" y="1776318"/>
                    <a:pt x="1730059" y="1788679"/>
                    <a:pt x="1714811" y="1788679"/>
                  </a:cubicBezTo>
                  <a:lnTo>
                    <a:pt x="1670108" y="1788679"/>
                  </a:lnTo>
                  <a:lnTo>
                    <a:pt x="1434793" y="1790748"/>
                  </a:lnTo>
                  <a:lnTo>
                    <a:pt x="1434793" y="1789258"/>
                  </a:lnTo>
                  <a:lnTo>
                    <a:pt x="1359005" y="1789258"/>
                  </a:lnTo>
                  <a:lnTo>
                    <a:pt x="1359005" y="1977625"/>
                  </a:lnTo>
                  <a:lnTo>
                    <a:pt x="1359301" y="1977625"/>
                  </a:lnTo>
                  <a:lnTo>
                    <a:pt x="1359138" y="2296435"/>
                  </a:lnTo>
                  <a:cubicBezTo>
                    <a:pt x="1359138" y="2312382"/>
                    <a:pt x="1346209" y="2325310"/>
                    <a:pt x="1330261" y="2325310"/>
                  </a:cubicBezTo>
                  <a:cubicBezTo>
                    <a:pt x="1314313" y="2325310"/>
                    <a:pt x="1301384" y="2312382"/>
                    <a:pt x="1301384" y="2296435"/>
                  </a:cubicBezTo>
                  <a:lnTo>
                    <a:pt x="1301384" y="2223746"/>
                  </a:lnTo>
                  <a:lnTo>
                    <a:pt x="1301384" y="2177916"/>
                  </a:lnTo>
                  <a:cubicBezTo>
                    <a:pt x="1301384" y="2161968"/>
                    <a:pt x="1288456" y="2149039"/>
                    <a:pt x="1272507" y="2149039"/>
                  </a:cubicBezTo>
                  <a:cubicBezTo>
                    <a:pt x="1256560" y="2149039"/>
                    <a:pt x="1243632" y="2161968"/>
                    <a:pt x="1243632" y="2177916"/>
                  </a:cubicBezTo>
                  <a:lnTo>
                    <a:pt x="1243632" y="2223746"/>
                  </a:lnTo>
                  <a:lnTo>
                    <a:pt x="1243632" y="2333169"/>
                  </a:lnTo>
                  <a:cubicBezTo>
                    <a:pt x="1243632" y="2349118"/>
                    <a:pt x="1230702" y="2362046"/>
                    <a:pt x="1214755" y="2362046"/>
                  </a:cubicBezTo>
                  <a:cubicBezTo>
                    <a:pt x="1198806" y="2362046"/>
                    <a:pt x="1185878" y="2349118"/>
                    <a:pt x="1185878" y="2333169"/>
                  </a:cubicBezTo>
                  <a:lnTo>
                    <a:pt x="1185878" y="2223746"/>
                  </a:lnTo>
                  <a:lnTo>
                    <a:pt x="1185533" y="2223746"/>
                  </a:lnTo>
                  <a:lnTo>
                    <a:pt x="1183608" y="2214216"/>
                  </a:lnTo>
                  <a:cubicBezTo>
                    <a:pt x="1179225" y="2203852"/>
                    <a:pt x="1168962" y="2196579"/>
                    <a:pt x="1157001" y="2196579"/>
                  </a:cubicBezTo>
                  <a:cubicBezTo>
                    <a:pt x="1145040" y="2196579"/>
                    <a:pt x="1134777" y="2203852"/>
                    <a:pt x="1130394" y="2214216"/>
                  </a:cubicBezTo>
                  <a:lnTo>
                    <a:pt x="1128469" y="2223746"/>
                  </a:lnTo>
                  <a:lnTo>
                    <a:pt x="1128124" y="2223746"/>
                  </a:lnTo>
                  <a:lnTo>
                    <a:pt x="1128124" y="2248893"/>
                  </a:lnTo>
                  <a:cubicBezTo>
                    <a:pt x="1128124" y="2264841"/>
                    <a:pt x="1115196" y="2277770"/>
                    <a:pt x="1099247" y="2277770"/>
                  </a:cubicBezTo>
                  <a:cubicBezTo>
                    <a:pt x="1083299" y="2277770"/>
                    <a:pt x="1070370" y="2264841"/>
                    <a:pt x="1070370" y="2248893"/>
                  </a:cubicBezTo>
                  <a:lnTo>
                    <a:pt x="1070370" y="2223746"/>
                  </a:lnTo>
                  <a:lnTo>
                    <a:pt x="1070370" y="2122287"/>
                  </a:lnTo>
                  <a:cubicBezTo>
                    <a:pt x="1070370" y="2106338"/>
                    <a:pt x="1057442" y="2093410"/>
                    <a:pt x="1041494" y="2093410"/>
                  </a:cubicBezTo>
                  <a:cubicBezTo>
                    <a:pt x="1025546" y="2093410"/>
                    <a:pt x="1012618" y="2106338"/>
                    <a:pt x="1012618" y="2122287"/>
                  </a:cubicBezTo>
                  <a:lnTo>
                    <a:pt x="1012618" y="2223746"/>
                  </a:lnTo>
                  <a:lnTo>
                    <a:pt x="1012618" y="2270502"/>
                  </a:lnTo>
                  <a:cubicBezTo>
                    <a:pt x="1012618" y="2286450"/>
                    <a:pt x="999689" y="2299379"/>
                    <a:pt x="983741" y="2299379"/>
                  </a:cubicBezTo>
                  <a:cubicBezTo>
                    <a:pt x="967793" y="2299379"/>
                    <a:pt x="954864" y="2286450"/>
                    <a:pt x="954864" y="2270502"/>
                  </a:cubicBezTo>
                  <a:lnTo>
                    <a:pt x="954864" y="2223746"/>
                  </a:lnTo>
                  <a:lnTo>
                    <a:pt x="952742" y="1982389"/>
                  </a:lnTo>
                  <a:lnTo>
                    <a:pt x="952490" y="1982389"/>
                  </a:lnTo>
                  <a:lnTo>
                    <a:pt x="952490" y="1789258"/>
                  </a:lnTo>
                  <a:lnTo>
                    <a:pt x="0" y="1789258"/>
                  </a:lnTo>
                  <a:lnTo>
                    <a:pt x="0" y="1404998"/>
                  </a:lnTo>
                  <a:close/>
                </a:path>
              </a:pathLst>
            </a:custGeom>
            <a:solidFill>
              <a:srgbClr val="37AB9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23900" b="1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1236663" y="2285150"/>
              <a:ext cx="1532590" cy="2292208"/>
              <a:chOff x="4470834" y="1559895"/>
              <a:chExt cx="1532590" cy="2292208"/>
            </a:xfrm>
          </p:grpSpPr>
          <p:sp>
            <p:nvSpPr>
              <p:cNvPr id="15" name="任意多边形 14"/>
              <p:cNvSpPr/>
              <p:nvPr/>
            </p:nvSpPr>
            <p:spPr>
              <a:xfrm rot="16200000" flipH="1">
                <a:off x="4594252" y="2442931"/>
                <a:ext cx="1285754" cy="1532590"/>
              </a:xfrm>
              <a:custGeom>
                <a:avLst/>
                <a:gdLst>
                  <a:gd name="connsiteX0" fmla="*/ 100 w 1285754"/>
                  <a:gd name="connsiteY0" fmla="*/ 211046 h 1532590"/>
                  <a:gd name="connsiteX1" fmla="*/ 20866 w 1285754"/>
                  <a:gd name="connsiteY1" fmla="*/ 418100 h 1532590"/>
                  <a:gd name="connsiteX2" fmla="*/ 170064 w 1285754"/>
                  <a:gd name="connsiteY2" fmla="*/ 412241 h 1532590"/>
                  <a:gd name="connsiteX3" fmla="*/ 742003 w 1285754"/>
                  <a:gd name="connsiteY3" fmla="*/ 513869 h 1532590"/>
                  <a:gd name="connsiteX4" fmla="*/ 900010 w 1285754"/>
                  <a:gd name="connsiteY4" fmla="*/ 769262 h 1532590"/>
                  <a:gd name="connsiteX5" fmla="*/ 750163 w 1285754"/>
                  <a:gd name="connsiteY5" fmla="*/ 1009100 h 1532590"/>
                  <a:gd name="connsiteX6" fmla="*/ 144842 w 1285754"/>
                  <a:gd name="connsiteY6" fmla="*/ 1117174 h 1532590"/>
                  <a:gd name="connsiteX7" fmla="*/ 41452 w 1285754"/>
                  <a:gd name="connsiteY7" fmla="*/ 1115659 h 1532590"/>
                  <a:gd name="connsiteX8" fmla="*/ 5400 w 1285754"/>
                  <a:gd name="connsiteY8" fmla="*/ 1528681 h 1532590"/>
                  <a:gd name="connsiteX9" fmla="*/ 140391 w 1285754"/>
                  <a:gd name="connsiteY9" fmla="*/ 1532590 h 1532590"/>
                  <a:gd name="connsiteX10" fmla="*/ 816926 w 1285754"/>
                  <a:gd name="connsiteY10" fmla="*/ 1436896 h 1532590"/>
                  <a:gd name="connsiteX11" fmla="*/ 1172257 w 1285754"/>
                  <a:gd name="connsiteY11" fmla="*/ 1179486 h 1532590"/>
                  <a:gd name="connsiteX12" fmla="*/ 1285754 w 1285754"/>
                  <a:gd name="connsiteY12" fmla="*/ 771488 h 1532590"/>
                  <a:gd name="connsiteX13" fmla="*/ 1171515 w 1285754"/>
                  <a:gd name="connsiteY13" fmla="*/ 357555 h 1532590"/>
                  <a:gd name="connsiteX14" fmla="*/ 824344 w 1285754"/>
                  <a:gd name="connsiteY14" fmla="*/ 94952 h 1532590"/>
                  <a:gd name="connsiteX15" fmla="*/ 161162 w 1285754"/>
                  <a:gd name="connsiteY15" fmla="*/ 0 h 1532590"/>
                  <a:gd name="connsiteX16" fmla="*/ 16114 w 1285754"/>
                  <a:gd name="connsiteY16" fmla="*/ 2898 h 1532590"/>
                  <a:gd name="connsiteX17" fmla="*/ 100 w 1285754"/>
                  <a:gd name="connsiteY17" fmla="*/ 211046 h 1532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85754" h="1532590">
                    <a:moveTo>
                      <a:pt x="100" y="211046"/>
                    </a:moveTo>
                    <a:cubicBezTo>
                      <a:pt x="1003" y="297609"/>
                      <a:pt x="8037" y="383988"/>
                      <a:pt x="20866" y="418100"/>
                    </a:cubicBezTo>
                    <a:cubicBezTo>
                      <a:pt x="67415" y="416311"/>
                      <a:pt x="117148" y="412241"/>
                      <a:pt x="170064" y="412241"/>
                    </a:cubicBezTo>
                    <a:cubicBezTo>
                      <a:pt x="446019" y="412241"/>
                      <a:pt x="620346" y="454366"/>
                      <a:pt x="742003" y="513869"/>
                    </a:cubicBezTo>
                    <a:cubicBezTo>
                      <a:pt x="863661" y="573372"/>
                      <a:pt x="900010" y="664636"/>
                      <a:pt x="900010" y="769262"/>
                    </a:cubicBezTo>
                    <a:cubicBezTo>
                      <a:pt x="900010" y="869933"/>
                      <a:pt x="850062" y="949879"/>
                      <a:pt x="750163" y="1009100"/>
                    </a:cubicBezTo>
                    <a:cubicBezTo>
                      <a:pt x="629494" y="1081149"/>
                      <a:pt x="427721" y="1117174"/>
                      <a:pt x="144842" y="1117174"/>
                    </a:cubicBezTo>
                    <a:cubicBezTo>
                      <a:pt x="108988" y="1117174"/>
                      <a:pt x="74524" y="1116669"/>
                      <a:pt x="41452" y="1115659"/>
                    </a:cubicBezTo>
                    <a:cubicBezTo>
                      <a:pt x="18212" y="1184244"/>
                      <a:pt x="-11090" y="1459193"/>
                      <a:pt x="5400" y="1528681"/>
                    </a:cubicBezTo>
                    <a:lnTo>
                      <a:pt x="140391" y="1532590"/>
                    </a:lnTo>
                    <a:cubicBezTo>
                      <a:pt x="430193" y="1532590"/>
                      <a:pt x="655705" y="1500692"/>
                      <a:pt x="816926" y="1436896"/>
                    </a:cubicBezTo>
                    <a:cubicBezTo>
                      <a:pt x="978148" y="1373100"/>
                      <a:pt x="1096591" y="1287297"/>
                      <a:pt x="1172257" y="1179486"/>
                    </a:cubicBezTo>
                    <a:cubicBezTo>
                      <a:pt x="1247922" y="1071676"/>
                      <a:pt x="1285754" y="935677"/>
                      <a:pt x="1285754" y="771488"/>
                    </a:cubicBezTo>
                    <a:cubicBezTo>
                      <a:pt x="1285754" y="607300"/>
                      <a:pt x="1247675" y="469322"/>
                      <a:pt x="1171515" y="357555"/>
                    </a:cubicBezTo>
                    <a:cubicBezTo>
                      <a:pt x="1095355" y="245788"/>
                      <a:pt x="992737" y="154544"/>
                      <a:pt x="824344" y="94952"/>
                    </a:cubicBezTo>
                    <a:cubicBezTo>
                      <a:pt x="655952" y="35360"/>
                      <a:pt x="447997" y="0"/>
                      <a:pt x="161162" y="0"/>
                    </a:cubicBezTo>
                    <a:cubicBezTo>
                      <a:pt x="111090" y="0"/>
                      <a:pt x="62740" y="966"/>
                      <a:pt x="16114" y="2898"/>
                    </a:cubicBezTo>
                    <a:cubicBezTo>
                      <a:pt x="4423" y="37740"/>
                      <a:pt x="-804" y="124484"/>
                      <a:pt x="100" y="211046"/>
                    </a:cubicBezTo>
                    <a:close/>
                  </a:path>
                </a:pathLst>
              </a:cu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4470872" y="1559895"/>
                <a:ext cx="1529875" cy="1347679"/>
              </a:xfrm>
              <a:custGeom>
                <a:avLst/>
                <a:gdLst>
                  <a:gd name="connsiteX0" fmla="*/ 1114425 w 1527494"/>
                  <a:gd name="connsiteY0" fmla="*/ 1009863 h 1347679"/>
                  <a:gd name="connsiteX1" fmla="*/ 1527494 w 1527494"/>
                  <a:gd name="connsiteY1" fmla="*/ 1009863 h 1347679"/>
                  <a:gd name="connsiteX2" fmla="*/ 1527494 w 1527494"/>
                  <a:gd name="connsiteY2" fmla="*/ 1055770 h 1347679"/>
                  <a:gd name="connsiteX3" fmla="*/ 1527494 w 1527494"/>
                  <a:gd name="connsiteY3" fmla="*/ 1206371 h 1347679"/>
                  <a:gd name="connsiteX4" fmla="*/ 1527494 w 1527494"/>
                  <a:gd name="connsiteY4" fmla="*/ 1280640 h 1347679"/>
                  <a:gd name="connsiteX5" fmla="*/ 1497989 w 1527494"/>
                  <a:gd name="connsiteY5" fmla="*/ 1310145 h 1347679"/>
                  <a:gd name="connsiteX6" fmla="*/ 1468484 w 1527494"/>
                  <a:gd name="connsiteY6" fmla="*/ 1280640 h 1347679"/>
                  <a:gd name="connsiteX7" fmla="*/ 1468484 w 1527494"/>
                  <a:gd name="connsiteY7" fmla="*/ 1206371 h 1347679"/>
                  <a:gd name="connsiteX8" fmla="*/ 1468484 w 1527494"/>
                  <a:gd name="connsiteY8" fmla="*/ 1159543 h 1347679"/>
                  <a:gd name="connsiteX9" fmla="*/ 1438979 w 1527494"/>
                  <a:gd name="connsiteY9" fmla="*/ 1130039 h 1347679"/>
                  <a:gd name="connsiteX10" fmla="*/ 1409475 w 1527494"/>
                  <a:gd name="connsiteY10" fmla="*/ 1159543 h 1347679"/>
                  <a:gd name="connsiteX11" fmla="*/ 1409475 w 1527494"/>
                  <a:gd name="connsiteY11" fmla="*/ 1206371 h 1347679"/>
                  <a:gd name="connsiteX12" fmla="*/ 1409475 w 1527494"/>
                  <a:gd name="connsiteY12" fmla="*/ 1318174 h 1347679"/>
                  <a:gd name="connsiteX13" fmla="*/ 1379970 w 1527494"/>
                  <a:gd name="connsiteY13" fmla="*/ 1347679 h 1347679"/>
                  <a:gd name="connsiteX14" fmla="*/ 1350465 w 1527494"/>
                  <a:gd name="connsiteY14" fmla="*/ 1318174 h 1347679"/>
                  <a:gd name="connsiteX15" fmla="*/ 1350465 w 1527494"/>
                  <a:gd name="connsiteY15" fmla="*/ 1206371 h 1347679"/>
                  <a:gd name="connsiteX16" fmla="*/ 1350112 w 1527494"/>
                  <a:gd name="connsiteY16" fmla="*/ 1206371 h 1347679"/>
                  <a:gd name="connsiteX17" fmla="*/ 1348146 w 1527494"/>
                  <a:gd name="connsiteY17" fmla="*/ 1196633 h 1347679"/>
                  <a:gd name="connsiteX18" fmla="*/ 1320960 w 1527494"/>
                  <a:gd name="connsiteY18" fmla="*/ 1178613 h 1347679"/>
                  <a:gd name="connsiteX19" fmla="*/ 1293774 w 1527494"/>
                  <a:gd name="connsiteY19" fmla="*/ 1196633 h 1347679"/>
                  <a:gd name="connsiteX20" fmla="*/ 1291808 w 1527494"/>
                  <a:gd name="connsiteY20" fmla="*/ 1206371 h 1347679"/>
                  <a:gd name="connsiteX21" fmla="*/ 1291455 w 1527494"/>
                  <a:gd name="connsiteY21" fmla="*/ 1206371 h 1347679"/>
                  <a:gd name="connsiteX22" fmla="*/ 1291455 w 1527494"/>
                  <a:gd name="connsiteY22" fmla="*/ 1232065 h 1347679"/>
                  <a:gd name="connsiteX23" fmla="*/ 1261950 w 1527494"/>
                  <a:gd name="connsiteY23" fmla="*/ 1261569 h 1347679"/>
                  <a:gd name="connsiteX24" fmla="*/ 1232445 w 1527494"/>
                  <a:gd name="connsiteY24" fmla="*/ 1232065 h 1347679"/>
                  <a:gd name="connsiteX25" fmla="*/ 1232445 w 1527494"/>
                  <a:gd name="connsiteY25" fmla="*/ 1206371 h 1347679"/>
                  <a:gd name="connsiteX26" fmla="*/ 1232445 w 1527494"/>
                  <a:gd name="connsiteY26" fmla="*/ 1102703 h 1347679"/>
                  <a:gd name="connsiteX27" fmla="*/ 1202940 w 1527494"/>
                  <a:gd name="connsiteY27" fmla="*/ 1073198 h 1347679"/>
                  <a:gd name="connsiteX28" fmla="*/ 1173435 w 1527494"/>
                  <a:gd name="connsiteY28" fmla="*/ 1102703 h 1347679"/>
                  <a:gd name="connsiteX29" fmla="*/ 1173435 w 1527494"/>
                  <a:gd name="connsiteY29" fmla="*/ 1206371 h 1347679"/>
                  <a:gd name="connsiteX30" fmla="*/ 1173435 w 1527494"/>
                  <a:gd name="connsiteY30" fmla="*/ 1254144 h 1347679"/>
                  <a:gd name="connsiteX31" fmla="*/ 1143930 w 1527494"/>
                  <a:gd name="connsiteY31" fmla="*/ 1283648 h 1347679"/>
                  <a:gd name="connsiteX32" fmla="*/ 1114425 w 1527494"/>
                  <a:gd name="connsiteY32" fmla="*/ 1254144 h 1347679"/>
                  <a:gd name="connsiteX33" fmla="*/ 1114425 w 1527494"/>
                  <a:gd name="connsiteY33" fmla="*/ 1206371 h 1347679"/>
                  <a:gd name="connsiteX34" fmla="*/ 1114425 w 1527494"/>
                  <a:gd name="connsiteY34" fmla="*/ 1055770 h 1347679"/>
                  <a:gd name="connsiteX35" fmla="*/ 757200 w 1527494"/>
                  <a:gd name="connsiteY35" fmla="*/ 0 h 1347679"/>
                  <a:gd name="connsiteX36" fmla="*/ 1168907 w 1527494"/>
                  <a:gd name="connsiteY36" fmla="*/ 117206 h 1347679"/>
                  <a:gd name="connsiteX37" fmla="*/ 1435961 w 1527494"/>
                  <a:gd name="connsiteY37" fmla="*/ 475503 h 1347679"/>
                  <a:gd name="connsiteX38" fmla="*/ 1524283 w 1527494"/>
                  <a:gd name="connsiteY38" fmla="*/ 943543 h 1347679"/>
                  <a:gd name="connsiteX39" fmla="*/ 1526204 w 1527494"/>
                  <a:gd name="connsiteY39" fmla="*/ 1009862 h 1347679"/>
                  <a:gd name="connsiteX40" fmla="*/ 1111421 w 1527494"/>
                  <a:gd name="connsiteY40" fmla="*/ 1009862 h 1347679"/>
                  <a:gd name="connsiteX41" fmla="*/ 1108695 w 1527494"/>
                  <a:gd name="connsiteY41" fmla="*/ 952862 h 1347679"/>
                  <a:gd name="connsiteX42" fmla="*/ 1017785 w 1527494"/>
                  <a:gd name="connsiteY42" fmla="*/ 557845 h 1347679"/>
                  <a:gd name="connsiteX43" fmla="*/ 766843 w 1527494"/>
                  <a:gd name="connsiteY43" fmla="*/ 394645 h 1347679"/>
                  <a:gd name="connsiteX44" fmla="*/ 580288 w 1527494"/>
                  <a:gd name="connsiteY44" fmla="*/ 462150 h 1347679"/>
                  <a:gd name="connsiteX45" fmla="*/ 455930 w 1527494"/>
                  <a:gd name="connsiteY45" fmla="*/ 694339 h 1347679"/>
                  <a:gd name="connsiteX46" fmla="*/ 423730 w 1527494"/>
                  <a:gd name="connsiteY46" fmla="*/ 897225 h 1347679"/>
                  <a:gd name="connsiteX47" fmla="*/ 416761 w 1527494"/>
                  <a:gd name="connsiteY47" fmla="*/ 1009862 h 1347679"/>
                  <a:gd name="connsiteX48" fmla="*/ 363065 w 1527494"/>
                  <a:gd name="connsiteY48" fmla="*/ 1009862 h 1347679"/>
                  <a:gd name="connsiteX49" fmla="*/ 363065 w 1527494"/>
                  <a:gd name="connsiteY49" fmla="*/ 1009863 h 1347679"/>
                  <a:gd name="connsiteX50" fmla="*/ 413069 w 1527494"/>
                  <a:gd name="connsiteY50" fmla="*/ 1009863 h 1347679"/>
                  <a:gd name="connsiteX51" fmla="*/ 413069 w 1527494"/>
                  <a:gd name="connsiteY51" fmla="*/ 1055770 h 1347679"/>
                  <a:gd name="connsiteX52" fmla="*/ 413069 w 1527494"/>
                  <a:gd name="connsiteY52" fmla="*/ 1206371 h 1347679"/>
                  <a:gd name="connsiteX53" fmla="*/ 413069 w 1527494"/>
                  <a:gd name="connsiteY53" fmla="*/ 1280640 h 1347679"/>
                  <a:gd name="connsiteX54" fmla="*/ 383564 w 1527494"/>
                  <a:gd name="connsiteY54" fmla="*/ 1310145 h 1347679"/>
                  <a:gd name="connsiteX55" fmla="*/ 354059 w 1527494"/>
                  <a:gd name="connsiteY55" fmla="*/ 1280640 h 1347679"/>
                  <a:gd name="connsiteX56" fmla="*/ 354059 w 1527494"/>
                  <a:gd name="connsiteY56" fmla="*/ 1206371 h 1347679"/>
                  <a:gd name="connsiteX57" fmla="*/ 354059 w 1527494"/>
                  <a:gd name="connsiteY57" fmla="*/ 1159543 h 1347679"/>
                  <a:gd name="connsiteX58" fmla="*/ 324554 w 1527494"/>
                  <a:gd name="connsiteY58" fmla="*/ 1130039 h 1347679"/>
                  <a:gd name="connsiteX59" fmla="*/ 295050 w 1527494"/>
                  <a:gd name="connsiteY59" fmla="*/ 1159543 h 1347679"/>
                  <a:gd name="connsiteX60" fmla="*/ 295050 w 1527494"/>
                  <a:gd name="connsiteY60" fmla="*/ 1206371 h 1347679"/>
                  <a:gd name="connsiteX61" fmla="*/ 295050 w 1527494"/>
                  <a:gd name="connsiteY61" fmla="*/ 1318174 h 1347679"/>
                  <a:gd name="connsiteX62" fmla="*/ 265545 w 1527494"/>
                  <a:gd name="connsiteY62" fmla="*/ 1347679 h 1347679"/>
                  <a:gd name="connsiteX63" fmla="*/ 236040 w 1527494"/>
                  <a:gd name="connsiteY63" fmla="*/ 1318174 h 1347679"/>
                  <a:gd name="connsiteX64" fmla="*/ 236040 w 1527494"/>
                  <a:gd name="connsiteY64" fmla="*/ 1206371 h 1347679"/>
                  <a:gd name="connsiteX65" fmla="*/ 235687 w 1527494"/>
                  <a:gd name="connsiteY65" fmla="*/ 1206371 h 1347679"/>
                  <a:gd name="connsiteX66" fmla="*/ 233721 w 1527494"/>
                  <a:gd name="connsiteY66" fmla="*/ 1196633 h 1347679"/>
                  <a:gd name="connsiteX67" fmla="*/ 206535 w 1527494"/>
                  <a:gd name="connsiteY67" fmla="*/ 1178613 h 1347679"/>
                  <a:gd name="connsiteX68" fmla="*/ 179349 w 1527494"/>
                  <a:gd name="connsiteY68" fmla="*/ 1196633 h 1347679"/>
                  <a:gd name="connsiteX69" fmla="*/ 177383 w 1527494"/>
                  <a:gd name="connsiteY69" fmla="*/ 1206371 h 1347679"/>
                  <a:gd name="connsiteX70" fmla="*/ 177030 w 1527494"/>
                  <a:gd name="connsiteY70" fmla="*/ 1206371 h 1347679"/>
                  <a:gd name="connsiteX71" fmla="*/ 177030 w 1527494"/>
                  <a:gd name="connsiteY71" fmla="*/ 1232065 h 1347679"/>
                  <a:gd name="connsiteX72" fmla="*/ 147525 w 1527494"/>
                  <a:gd name="connsiteY72" fmla="*/ 1261569 h 1347679"/>
                  <a:gd name="connsiteX73" fmla="*/ 118020 w 1527494"/>
                  <a:gd name="connsiteY73" fmla="*/ 1232065 h 1347679"/>
                  <a:gd name="connsiteX74" fmla="*/ 118020 w 1527494"/>
                  <a:gd name="connsiteY74" fmla="*/ 1206371 h 1347679"/>
                  <a:gd name="connsiteX75" fmla="*/ 118020 w 1527494"/>
                  <a:gd name="connsiteY75" fmla="*/ 1102703 h 1347679"/>
                  <a:gd name="connsiteX76" fmla="*/ 88515 w 1527494"/>
                  <a:gd name="connsiteY76" fmla="*/ 1073198 h 1347679"/>
                  <a:gd name="connsiteX77" fmla="*/ 59010 w 1527494"/>
                  <a:gd name="connsiteY77" fmla="*/ 1102703 h 1347679"/>
                  <a:gd name="connsiteX78" fmla="*/ 59010 w 1527494"/>
                  <a:gd name="connsiteY78" fmla="*/ 1206371 h 1347679"/>
                  <a:gd name="connsiteX79" fmla="*/ 59010 w 1527494"/>
                  <a:gd name="connsiteY79" fmla="*/ 1254144 h 1347679"/>
                  <a:gd name="connsiteX80" fmla="*/ 29505 w 1527494"/>
                  <a:gd name="connsiteY80" fmla="*/ 1283648 h 1347679"/>
                  <a:gd name="connsiteX81" fmla="*/ 0 w 1527494"/>
                  <a:gd name="connsiteY81" fmla="*/ 1254144 h 1347679"/>
                  <a:gd name="connsiteX82" fmla="*/ 0 w 1527494"/>
                  <a:gd name="connsiteY82" fmla="*/ 1206371 h 1347679"/>
                  <a:gd name="connsiteX83" fmla="*/ 0 w 1527494"/>
                  <a:gd name="connsiteY83" fmla="*/ 1055770 h 1347679"/>
                  <a:gd name="connsiteX84" fmla="*/ 0 w 1527494"/>
                  <a:gd name="connsiteY84" fmla="*/ 1009863 h 1347679"/>
                  <a:gd name="connsiteX85" fmla="*/ 198759 w 1527494"/>
                  <a:gd name="connsiteY85" fmla="*/ 1009863 h 1347679"/>
                  <a:gd name="connsiteX86" fmla="*/ 198759 w 1527494"/>
                  <a:gd name="connsiteY86" fmla="*/ 1009862 h 1347679"/>
                  <a:gd name="connsiteX87" fmla="*/ 1299 w 1527494"/>
                  <a:gd name="connsiteY87" fmla="*/ 1009862 h 1347679"/>
                  <a:gd name="connsiteX88" fmla="*/ 9172 w 1527494"/>
                  <a:gd name="connsiteY88" fmla="*/ 887860 h 1347679"/>
                  <a:gd name="connsiteX89" fmla="*/ 183035 w 1527494"/>
                  <a:gd name="connsiteY89" fmla="*/ 296726 h 1347679"/>
                  <a:gd name="connsiteX90" fmla="*/ 757200 w 1527494"/>
                  <a:gd name="connsiteY90" fmla="*/ 0 h 1347679"/>
                  <a:gd name="connsiteX0-1" fmla="*/ 1114425 w 1527494"/>
                  <a:gd name="connsiteY0-2" fmla="*/ 1009863 h 1347679"/>
                  <a:gd name="connsiteX1-3" fmla="*/ 1527494 w 1527494"/>
                  <a:gd name="connsiteY1-4" fmla="*/ 1009863 h 1347679"/>
                  <a:gd name="connsiteX2-5" fmla="*/ 1527494 w 1527494"/>
                  <a:gd name="connsiteY2-6" fmla="*/ 1055770 h 1347679"/>
                  <a:gd name="connsiteX3-7" fmla="*/ 1527494 w 1527494"/>
                  <a:gd name="connsiteY3-8" fmla="*/ 1206371 h 1347679"/>
                  <a:gd name="connsiteX4-9" fmla="*/ 1527494 w 1527494"/>
                  <a:gd name="connsiteY4-10" fmla="*/ 1280640 h 1347679"/>
                  <a:gd name="connsiteX5-11" fmla="*/ 1497989 w 1527494"/>
                  <a:gd name="connsiteY5-12" fmla="*/ 1310145 h 1347679"/>
                  <a:gd name="connsiteX6-13" fmla="*/ 1468484 w 1527494"/>
                  <a:gd name="connsiteY6-14" fmla="*/ 1280640 h 1347679"/>
                  <a:gd name="connsiteX7-15" fmla="*/ 1468484 w 1527494"/>
                  <a:gd name="connsiteY7-16" fmla="*/ 1206371 h 1347679"/>
                  <a:gd name="connsiteX8-17" fmla="*/ 1468484 w 1527494"/>
                  <a:gd name="connsiteY8-18" fmla="*/ 1159543 h 1347679"/>
                  <a:gd name="connsiteX9-19" fmla="*/ 1438979 w 1527494"/>
                  <a:gd name="connsiteY9-20" fmla="*/ 1130039 h 1347679"/>
                  <a:gd name="connsiteX10-21" fmla="*/ 1409475 w 1527494"/>
                  <a:gd name="connsiteY10-22" fmla="*/ 1159543 h 1347679"/>
                  <a:gd name="connsiteX11-23" fmla="*/ 1409475 w 1527494"/>
                  <a:gd name="connsiteY11-24" fmla="*/ 1206371 h 1347679"/>
                  <a:gd name="connsiteX12-25" fmla="*/ 1409475 w 1527494"/>
                  <a:gd name="connsiteY12-26" fmla="*/ 1318174 h 1347679"/>
                  <a:gd name="connsiteX13-27" fmla="*/ 1379970 w 1527494"/>
                  <a:gd name="connsiteY13-28" fmla="*/ 1347679 h 1347679"/>
                  <a:gd name="connsiteX14-29" fmla="*/ 1350465 w 1527494"/>
                  <a:gd name="connsiteY14-30" fmla="*/ 1318174 h 1347679"/>
                  <a:gd name="connsiteX15-31" fmla="*/ 1350465 w 1527494"/>
                  <a:gd name="connsiteY15-32" fmla="*/ 1206371 h 1347679"/>
                  <a:gd name="connsiteX16-33" fmla="*/ 1350112 w 1527494"/>
                  <a:gd name="connsiteY16-34" fmla="*/ 1206371 h 1347679"/>
                  <a:gd name="connsiteX17-35" fmla="*/ 1348146 w 1527494"/>
                  <a:gd name="connsiteY17-36" fmla="*/ 1196633 h 1347679"/>
                  <a:gd name="connsiteX18-37" fmla="*/ 1320960 w 1527494"/>
                  <a:gd name="connsiteY18-38" fmla="*/ 1178613 h 1347679"/>
                  <a:gd name="connsiteX19-39" fmla="*/ 1293774 w 1527494"/>
                  <a:gd name="connsiteY19-40" fmla="*/ 1196633 h 1347679"/>
                  <a:gd name="connsiteX20-41" fmla="*/ 1291808 w 1527494"/>
                  <a:gd name="connsiteY20-42" fmla="*/ 1206371 h 1347679"/>
                  <a:gd name="connsiteX21-43" fmla="*/ 1291455 w 1527494"/>
                  <a:gd name="connsiteY21-44" fmla="*/ 1206371 h 1347679"/>
                  <a:gd name="connsiteX22-45" fmla="*/ 1291455 w 1527494"/>
                  <a:gd name="connsiteY22-46" fmla="*/ 1232065 h 1347679"/>
                  <a:gd name="connsiteX23-47" fmla="*/ 1261950 w 1527494"/>
                  <a:gd name="connsiteY23-48" fmla="*/ 1261569 h 1347679"/>
                  <a:gd name="connsiteX24-49" fmla="*/ 1232445 w 1527494"/>
                  <a:gd name="connsiteY24-50" fmla="*/ 1232065 h 1347679"/>
                  <a:gd name="connsiteX25-51" fmla="*/ 1232445 w 1527494"/>
                  <a:gd name="connsiteY25-52" fmla="*/ 1206371 h 1347679"/>
                  <a:gd name="connsiteX26-53" fmla="*/ 1232445 w 1527494"/>
                  <a:gd name="connsiteY26-54" fmla="*/ 1102703 h 1347679"/>
                  <a:gd name="connsiteX27-55" fmla="*/ 1202940 w 1527494"/>
                  <a:gd name="connsiteY27-56" fmla="*/ 1073198 h 1347679"/>
                  <a:gd name="connsiteX28-57" fmla="*/ 1173435 w 1527494"/>
                  <a:gd name="connsiteY28-58" fmla="*/ 1102703 h 1347679"/>
                  <a:gd name="connsiteX29-59" fmla="*/ 1173435 w 1527494"/>
                  <a:gd name="connsiteY29-60" fmla="*/ 1206371 h 1347679"/>
                  <a:gd name="connsiteX30-61" fmla="*/ 1173435 w 1527494"/>
                  <a:gd name="connsiteY30-62" fmla="*/ 1254144 h 1347679"/>
                  <a:gd name="connsiteX31-63" fmla="*/ 1143930 w 1527494"/>
                  <a:gd name="connsiteY31-64" fmla="*/ 1283648 h 1347679"/>
                  <a:gd name="connsiteX32-65" fmla="*/ 1114425 w 1527494"/>
                  <a:gd name="connsiteY32-66" fmla="*/ 1254144 h 1347679"/>
                  <a:gd name="connsiteX33-67" fmla="*/ 1114425 w 1527494"/>
                  <a:gd name="connsiteY33-68" fmla="*/ 1206371 h 1347679"/>
                  <a:gd name="connsiteX34-69" fmla="*/ 1114425 w 1527494"/>
                  <a:gd name="connsiteY34-70" fmla="*/ 1055770 h 1347679"/>
                  <a:gd name="connsiteX35-71" fmla="*/ 1114425 w 1527494"/>
                  <a:gd name="connsiteY35-72" fmla="*/ 1009863 h 1347679"/>
                  <a:gd name="connsiteX36-73" fmla="*/ 757200 w 1527494"/>
                  <a:gd name="connsiteY36-74" fmla="*/ 0 h 1347679"/>
                  <a:gd name="connsiteX37-75" fmla="*/ 1168907 w 1527494"/>
                  <a:gd name="connsiteY37-76" fmla="*/ 117206 h 1347679"/>
                  <a:gd name="connsiteX38-77" fmla="*/ 1435961 w 1527494"/>
                  <a:gd name="connsiteY38-78" fmla="*/ 475503 h 1347679"/>
                  <a:gd name="connsiteX39-79" fmla="*/ 1524283 w 1527494"/>
                  <a:gd name="connsiteY39-80" fmla="*/ 943543 h 1347679"/>
                  <a:gd name="connsiteX40-81" fmla="*/ 1526204 w 1527494"/>
                  <a:gd name="connsiteY40-82" fmla="*/ 1009862 h 1347679"/>
                  <a:gd name="connsiteX41-83" fmla="*/ 1111421 w 1527494"/>
                  <a:gd name="connsiteY41-84" fmla="*/ 1009862 h 1347679"/>
                  <a:gd name="connsiteX42-85" fmla="*/ 1108695 w 1527494"/>
                  <a:gd name="connsiteY42-86" fmla="*/ 952862 h 1347679"/>
                  <a:gd name="connsiteX43-87" fmla="*/ 1017785 w 1527494"/>
                  <a:gd name="connsiteY43-88" fmla="*/ 557845 h 1347679"/>
                  <a:gd name="connsiteX44-89" fmla="*/ 766843 w 1527494"/>
                  <a:gd name="connsiteY44-90" fmla="*/ 394645 h 1347679"/>
                  <a:gd name="connsiteX45-91" fmla="*/ 580288 w 1527494"/>
                  <a:gd name="connsiteY45-92" fmla="*/ 462150 h 1347679"/>
                  <a:gd name="connsiteX46-93" fmla="*/ 455930 w 1527494"/>
                  <a:gd name="connsiteY46-94" fmla="*/ 694339 h 1347679"/>
                  <a:gd name="connsiteX47-95" fmla="*/ 423730 w 1527494"/>
                  <a:gd name="connsiteY47-96" fmla="*/ 897225 h 1347679"/>
                  <a:gd name="connsiteX48-97" fmla="*/ 416761 w 1527494"/>
                  <a:gd name="connsiteY48-98" fmla="*/ 1009862 h 1347679"/>
                  <a:gd name="connsiteX49-99" fmla="*/ 363065 w 1527494"/>
                  <a:gd name="connsiteY49-100" fmla="*/ 1009862 h 1347679"/>
                  <a:gd name="connsiteX50-101" fmla="*/ 413069 w 1527494"/>
                  <a:gd name="connsiteY50-102" fmla="*/ 1009863 h 1347679"/>
                  <a:gd name="connsiteX51-103" fmla="*/ 413069 w 1527494"/>
                  <a:gd name="connsiteY51-104" fmla="*/ 1055770 h 1347679"/>
                  <a:gd name="connsiteX52-105" fmla="*/ 413069 w 1527494"/>
                  <a:gd name="connsiteY52-106" fmla="*/ 1206371 h 1347679"/>
                  <a:gd name="connsiteX53-107" fmla="*/ 413069 w 1527494"/>
                  <a:gd name="connsiteY53-108" fmla="*/ 1280640 h 1347679"/>
                  <a:gd name="connsiteX54-109" fmla="*/ 383564 w 1527494"/>
                  <a:gd name="connsiteY54-110" fmla="*/ 1310145 h 1347679"/>
                  <a:gd name="connsiteX55-111" fmla="*/ 354059 w 1527494"/>
                  <a:gd name="connsiteY55-112" fmla="*/ 1280640 h 1347679"/>
                  <a:gd name="connsiteX56-113" fmla="*/ 354059 w 1527494"/>
                  <a:gd name="connsiteY56-114" fmla="*/ 1206371 h 1347679"/>
                  <a:gd name="connsiteX57-115" fmla="*/ 354059 w 1527494"/>
                  <a:gd name="connsiteY57-116" fmla="*/ 1159543 h 1347679"/>
                  <a:gd name="connsiteX58-117" fmla="*/ 324554 w 1527494"/>
                  <a:gd name="connsiteY58-118" fmla="*/ 1130039 h 1347679"/>
                  <a:gd name="connsiteX59-119" fmla="*/ 295050 w 1527494"/>
                  <a:gd name="connsiteY59-120" fmla="*/ 1159543 h 1347679"/>
                  <a:gd name="connsiteX60-121" fmla="*/ 295050 w 1527494"/>
                  <a:gd name="connsiteY60-122" fmla="*/ 1206371 h 1347679"/>
                  <a:gd name="connsiteX61-123" fmla="*/ 295050 w 1527494"/>
                  <a:gd name="connsiteY61-124" fmla="*/ 1318174 h 1347679"/>
                  <a:gd name="connsiteX62-125" fmla="*/ 265545 w 1527494"/>
                  <a:gd name="connsiteY62-126" fmla="*/ 1347679 h 1347679"/>
                  <a:gd name="connsiteX63-127" fmla="*/ 236040 w 1527494"/>
                  <a:gd name="connsiteY63-128" fmla="*/ 1318174 h 1347679"/>
                  <a:gd name="connsiteX64-129" fmla="*/ 236040 w 1527494"/>
                  <a:gd name="connsiteY64-130" fmla="*/ 1206371 h 1347679"/>
                  <a:gd name="connsiteX65-131" fmla="*/ 235687 w 1527494"/>
                  <a:gd name="connsiteY65-132" fmla="*/ 1206371 h 1347679"/>
                  <a:gd name="connsiteX66-133" fmla="*/ 233721 w 1527494"/>
                  <a:gd name="connsiteY66-134" fmla="*/ 1196633 h 1347679"/>
                  <a:gd name="connsiteX67-135" fmla="*/ 206535 w 1527494"/>
                  <a:gd name="connsiteY67-136" fmla="*/ 1178613 h 1347679"/>
                  <a:gd name="connsiteX68-137" fmla="*/ 179349 w 1527494"/>
                  <a:gd name="connsiteY68-138" fmla="*/ 1196633 h 1347679"/>
                  <a:gd name="connsiteX69-139" fmla="*/ 177383 w 1527494"/>
                  <a:gd name="connsiteY69-140" fmla="*/ 1206371 h 1347679"/>
                  <a:gd name="connsiteX70-141" fmla="*/ 177030 w 1527494"/>
                  <a:gd name="connsiteY70-142" fmla="*/ 1206371 h 1347679"/>
                  <a:gd name="connsiteX71-143" fmla="*/ 177030 w 1527494"/>
                  <a:gd name="connsiteY71-144" fmla="*/ 1232065 h 1347679"/>
                  <a:gd name="connsiteX72-145" fmla="*/ 147525 w 1527494"/>
                  <a:gd name="connsiteY72-146" fmla="*/ 1261569 h 1347679"/>
                  <a:gd name="connsiteX73-147" fmla="*/ 118020 w 1527494"/>
                  <a:gd name="connsiteY73-148" fmla="*/ 1232065 h 1347679"/>
                  <a:gd name="connsiteX74-149" fmla="*/ 118020 w 1527494"/>
                  <a:gd name="connsiteY74-150" fmla="*/ 1206371 h 1347679"/>
                  <a:gd name="connsiteX75-151" fmla="*/ 118020 w 1527494"/>
                  <a:gd name="connsiteY75-152" fmla="*/ 1102703 h 1347679"/>
                  <a:gd name="connsiteX76-153" fmla="*/ 88515 w 1527494"/>
                  <a:gd name="connsiteY76-154" fmla="*/ 1073198 h 1347679"/>
                  <a:gd name="connsiteX77-155" fmla="*/ 59010 w 1527494"/>
                  <a:gd name="connsiteY77-156" fmla="*/ 1102703 h 1347679"/>
                  <a:gd name="connsiteX78-157" fmla="*/ 59010 w 1527494"/>
                  <a:gd name="connsiteY78-158" fmla="*/ 1206371 h 1347679"/>
                  <a:gd name="connsiteX79-159" fmla="*/ 59010 w 1527494"/>
                  <a:gd name="connsiteY79-160" fmla="*/ 1254144 h 1347679"/>
                  <a:gd name="connsiteX80-161" fmla="*/ 29505 w 1527494"/>
                  <a:gd name="connsiteY80-162" fmla="*/ 1283648 h 1347679"/>
                  <a:gd name="connsiteX81-163" fmla="*/ 0 w 1527494"/>
                  <a:gd name="connsiteY81-164" fmla="*/ 1254144 h 1347679"/>
                  <a:gd name="connsiteX82-165" fmla="*/ 0 w 1527494"/>
                  <a:gd name="connsiteY82-166" fmla="*/ 1206371 h 1347679"/>
                  <a:gd name="connsiteX83-167" fmla="*/ 0 w 1527494"/>
                  <a:gd name="connsiteY83-168" fmla="*/ 1055770 h 1347679"/>
                  <a:gd name="connsiteX84-169" fmla="*/ 0 w 1527494"/>
                  <a:gd name="connsiteY84-170" fmla="*/ 1009863 h 1347679"/>
                  <a:gd name="connsiteX85-171" fmla="*/ 198759 w 1527494"/>
                  <a:gd name="connsiteY85-172" fmla="*/ 1009863 h 1347679"/>
                  <a:gd name="connsiteX86-173" fmla="*/ 198759 w 1527494"/>
                  <a:gd name="connsiteY86-174" fmla="*/ 1009862 h 1347679"/>
                  <a:gd name="connsiteX87-175" fmla="*/ 1299 w 1527494"/>
                  <a:gd name="connsiteY87-176" fmla="*/ 1009862 h 1347679"/>
                  <a:gd name="connsiteX88-177" fmla="*/ 9172 w 1527494"/>
                  <a:gd name="connsiteY88-178" fmla="*/ 887860 h 1347679"/>
                  <a:gd name="connsiteX89-179" fmla="*/ 183035 w 1527494"/>
                  <a:gd name="connsiteY89-180" fmla="*/ 296726 h 1347679"/>
                  <a:gd name="connsiteX90-181" fmla="*/ 757200 w 1527494"/>
                  <a:gd name="connsiteY90-182" fmla="*/ 0 h 1347679"/>
                  <a:gd name="connsiteX0-183" fmla="*/ 1114425 w 1527494"/>
                  <a:gd name="connsiteY0-184" fmla="*/ 1009863 h 1347679"/>
                  <a:gd name="connsiteX1-185" fmla="*/ 1527494 w 1527494"/>
                  <a:gd name="connsiteY1-186" fmla="*/ 1009863 h 1347679"/>
                  <a:gd name="connsiteX2-187" fmla="*/ 1527494 w 1527494"/>
                  <a:gd name="connsiteY2-188" fmla="*/ 1055770 h 1347679"/>
                  <a:gd name="connsiteX3-189" fmla="*/ 1527494 w 1527494"/>
                  <a:gd name="connsiteY3-190" fmla="*/ 1206371 h 1347679"/>
                  <a:gd name="connsiteX4-191" fmla="*/ 1527494 w 1527494"/>
                  <a:gd name="connsiteY4-192" fmla="*/ 1280640 h 1347679"/>
                  <a:gd name="connsiteX5-193" fmla="*/ 1497989 w 1527494"/>
                  <a:gd name="connsiteY5-194" fmla="*/ 1310145 h 1347679"/>
                  <a:gd name="connsiteX6-195" fmla="*/ 1468484 w 1527494"/>
                  <a:gd name="connsiteY6-196" fmla="*/ 1280640 h 1347679"/>
                  <a:gd name="connsiteX7-197" fmla="*/ 1468484 w 1527494"/>
                  <a:gd name="connsiteY7-198" fmla="*/ 1206371 h 1347679"/>
                  <a:gd name="connsiteX8-199" fmla="*/ 1468484 w 1527494"/>
                  <a:gd name="connsiteY8-200" fmla="*/ 1159543 h 1347679"/>
                  <a:gd name="connsiteX9-201" fmla="*/ 1438979 w 1527494"/>
                  <a:gd name="connsiteY9-202" fmla="*/ 1130039 h 1347679"/>
                  <a:gd name="connsiteX10-203" fmla="*/ 1409475 w 1527494"/>
                  <a:gd name="connsiteY10-204" fmla="*/ 1159543 h 1347679"/>
                  <a:gd name="connsiteX11-205" fmla="*/ 1409475 w 1527494"/>
                  <a:gd name="connsiteY11-206" fmla="*/ 1206371 h 1347679"/>
                  <a:gd name="connsiteX12-207" fmla="*/ 1409475 w 1527494"/>
                  <a:gd name="connsiteY12-208" fmla="*/ 1318174 h 1347679"/>
                  <a:gd name="connsiteX13-209" fmla="*/ 1379970 w 1527494"/>
                  <a:gd name="connsiteY13-210" fmla="*/ 1347679 h 1347679"/>
                  <a:gd name="connsiteX14-211" fmla="*/ 1350465 w 1527494"/>
                  <a:gd name="connsiteY14-212" fmla="*/ 1318174 h 1347679"/>
                  <a:gd name="connsiteX15-213" fmla="*/ 1350465 w 1527494"/>
                  <a:gd name="connsiteY15-214" fmla="*/ 1206371 h 1347679"/>
                  <a:gd name="connsiteX16-215" fmla="*/ 1350112 w 1527494"/>
                  <a:gd name="connsiteY16-216" fmla="*/ 1206371 h 1347679"/>
                  <a:gd name="connsiteX17-217" fmla="*/ 1348146 w 1527494"/>
                  <a:gd name="connsiteY17-218" fmla="*/ 1196633 h 1347679"/>
                  <a:gd name="connsiteX18-219" fmla="*/ 1320960 w 1527494"/>
                  <a:gd name="connsiteY18-220" fmla="*/ 1178613 h 1347679"/>
                  <a:gd name="connsiteX19-221" fmla="*/ 1293774 w 1527494"/>
                  <a:gd name="connsiteY19-222" fmla="*/ 1196633 h 1347679"/>
                  <a:gd name="connsiteX20-223" fmla="*/ 1291808 w 1527494"/>
                  <a:gd name="connsiteY20-224" fmla="*/ 1206371 h 1347679"/>
                  <a:gd name="connsiteX21-225" fmla="*/ 1291455 w 1527494"/>
                  <a:gd name="connsiteY21-226" fmla="*/ 1206371 h 1347679"/>
                  <a:gd name="connsiteX22-227" fmla="*/ 1291455 w 1527494"/>
                  <a:gd name="connsiteY22-228" fmla="*/ 1232065 h 1347679"/>
                  <a:gd name="connsiteX23-229" fmla="*/ 1261950 w 1527494"/>
                  <a:gd name="connsiteY23-230" fmla="*/ 1261569 h 1347679"/>
                  <a:gd name="connsiteX24-231" fmla="*/ 1232445 w 1527494"/>
                  <a:gd name="connsiteY24-232" fmla="*/ 1232065 h 1347679"/>
                  <a:gd name="connsiteX25-233" fmla="*/ 1232445 w 1527494"/>
                  <a:gd name="connsiteY25-234" fmla="*/ 1206371 h 1347679"/>
                  <a:gd name="connsiteX26-235" fmla="*/ 1232445 w 1527494"/>
                  <a:gd name="connsiteY26-236" fmla="*/ 1102703 h 1347679"/>
                  <a:gd name="connsiteX27-237" fmla="*/ 1202940 w 1527494"/>
                  <a:gd name="connsiteY27-238" fmla="*/ 1073198 h 1347679"/>
                  <a:gd name="connsiteX28-239" fmla="*/ 1173435 w 1527494"/>
                  <a:gd name="connsiteY28-240" fmla="*/ 1102703 h 1347679"/>
                  <a:gd name="connsiteX29-241" fmla="*/ 1173435 w 1527494"/>
                  <a:gd name="connsiteY29-242" fmla="*/ 1206371 h 1347679"/>
                  <a:gd name="connsiteX30-243" fmla="*/ 1173435 w 1527494"/>
                  <a:gd name="connsiteY30-244" fmla="*/ 1254144 h 1347679"/>
                  <a:gd name="connsiteX31-245" fmla="*/ 1143930 w 1527494"/>
                  <a:gd name="connsiteY31-246" fmla="*/ 1283648 h 1347679"/>
                  <a:gd name="connsiteX32-247" fmla="*/ 1114425 w 1527494"/>
                  <a:gd name="connsiteY32-248" fmla="*/ 1254144 h 1347679"/>
                  <a:gd name="connsiteX33-249" fmla="*/ 1114425 w 1527494"/>
                  <a:gd name="connsiteY33-250" fmla="*/ 1206371 h 1347679"/>
                  <a:gd name="connsiteX34-251" fmla="*/ 1114425 w 1527494"/>
                  <a:gd name="connsiteY34-252" fmla="*/ 1055770 h 1347679"/>
                  <a:gd name="connsiteX35-253" fmla="*/ 1114425 w 1527494"/>
                  <a:gd name="connsiteY35-254" fmla="*/ 1009863 h 1347679"/>
                  <a:gd name="connsiteX36-255" fmla="*/ 757200 w 1527494"/>
                  <a:gd name="connsiteY36-256" fmla="*/ 0 h 1347679"/>
                  <a:gd name="connsiteX37-257" fmla="*/ 1168907 w 1527494"/>
                  <a:gd name="connsiteY37-258" fmla="*/ 117206 h 1347679"/>
                  <a:gd name="connsiteX38-259" fmla="*/ 1435961 w 1527494"/>
                  <a:gd name="connsiteY38-260" fmla="*/ 475503 h 1347679"/>
                  <a:gd name="connsiteX39-261" fmla="*/ 1524283 w 1527494"/>
                  <a:gd name="connsiteY39-262" fmla="*/ 943543 h 1347679"/>
                  <a:gd name="connsiteX40-263" fmla="*/ 1526204 w 1527494"/>
                  <a:gd name="connsiteY40-264" fmla="*/ 1009862 h 1347679"/>
                  <a:gd name="connsiteX41-265" fmla="*/ 1111421 w 1527494"/>
                  <a:gd name="connsiteY41-266" fmla="*/ 1009862 h 1347679"/>
                  <a:gd name="connsiteX42-267" fmla="*/ 1108695 w 1527494"/>
                  <a:gd name="connsiteY42-268" fmla="*/ 952862 h 1347679"/>
                  <a:gd name="connsiteX43-269" fmla="*/ 1017785 w 1527494"/>
                  <a:gd name="connsiteY43-270" fmla="*/ 557845 h 1347679"/>
                  <a:gd name="connsiteX44-271" fmla="*/ 766843 w 1527494"/>
                  <a:gd name="connsiteY44-272" fmla="*/ 394645 h 1347679"/>
                  <a:gd name="connsiteX45-273" fmla="*/ 580288 w 1527494"/>
                  <a:gd name="connsiteY45-274" fmla="*/ 462150 h 1347679"/>
                  <a:gd name="connsiteX46-275" fmla="*/ 455930 w 1527494"/>
                  <a:gd name="connsiteY46-276" fmla="*/ 694339 h 1347679"/>
                  <a:gd name="connsiteX47-277" fmla="*/ 423730 w 1527494"/>
                  <a:gd name="connsiteY47-278" fmla="*/ 897225 h 1347679"/>
                  <a:gd name="connsiteX48-279" fmla="*/ 416761 w 1527494"/>
                  <a:gd name="connsiteY48-280" fmla="*/ 1009862 h 1347679"/>
                  <a:gd name="connsiteX49-281" fmla="*/ 413069 w 1527494"/>
                  <a:gd name="connsiteY49-282" fmla="*/ 1009863 h 1347679"/>
                  <a:gd name="connsiteX50-283" fmla="*/ 413069 w 1527494"/>
                  <a:gd name="connsiteY50-284" fmla="*/ 1055770 h 1347679"/>
                  <a:gd name="connsiteX51-285" fmla="*/ 413069 w 1527494"/>
                  <a:gd name="connsiteY51-286" fmla="*/ 1206371 h 1347679"/>
                  <a:gd name="connsiteX52-287" fmla="*/ 413069 w 1527494"/>
                  <a:gd name="connsiteY52-288" fmla="*/ 1280640 h 1347679"/>
                  <a:gd name="connsiteX53-289" fmla="*/ 383564 w 1527494"/>
                  <a:gd name="connsiteY53-290" fmla="*/ 1310145 h 1347679"/>
                  <a:gd name="connsiteX54-291" fmla="*/ 354059 w 1527494"/>
                  <a:gd name="connsiteY54-292" fmla="*/ 1280640 h 1347679"/>
                  <a:gd name="connsiteX55-293" fmla="*/ 354059 w 1527494"/>
                  <a:gd name="connsiteY55-294" fmla="*/ 1206371 h 1347679"/>
                  <a:gd name="connsiteX56-295" fmla="*/ 354059 w 1527494"/>
                  <a:gd name="connsiteY56-296" fmla="*/ 1159543 h 1347679"/>
                  <a:gd name="connsiteX57-297" fmla="*/ 324554 w 1527494"/>
                  <a:gd name="connsiteY57-298" fmla="*/ 1130039 h 1347679"/>
                  <a:gd name="connsiteX58-299" fmla="*/ 295050 w 1527494"/>
                  <a:gd name="connsiteY58-300" fmla="*/ 1159543 h 1347679"/>
                  <a:gd name="connsiteX59-301" fmla="*/ 295050 w 1527494"/>
                  <a:gd name="connsiteY59-302" fmla="*/ 1206371 h 1347679"/>
                  <a:gd name="connsiteX60-303" fmla="*/ 295050 w 1527494"/>
                  <a:gd name="connsiteY60-304" fmla="*/ 1318174 h 1347679"/>
                  <a:gd name="connsiteX61-305" fmla="*/ 265545 w 1527494"/>
                  <a:gd name="connsiteY61-306" fmla="*/ 1347679 h 1347679"/>
                  <a:gd name="connsiteX62-307" fmla="*/ 236040 w 1527494"/>
                  <a:gd name="connsiteY62-308" fmla="*/ 1318174 h 1347679"/>
                  <a:gd name="connsiteX63-309" fmla="*/ 236040 w 1527494"/>
                  <a:gd name="connsiteY63-310" fmla="*/ 1206371 h 1347679"/>
                  <a:gd name="connsiteX64-311" fmla="*/ 235687 w 1527494"/>
                  <a:gd name="connsiteY64-312" fmla="*/ 1206371 h 1347679"/>
                  <a:gd name="connsiteX65-313" fmla="*/ 233721 w 1527494"/>
                  <a:gd name="connsiteY65-314" fmla="*/ 1196633 h 1347679"/>
                  <a:gd name="connsiteX66-315" fmla="*/ 206535 w 1527494"/>
                  <a:gd name="connsiteY66-316" fmla="*/ 1178613 h 1347679"/>
                  <a:gd name="connsiteX67-317" fmla="*/ 179349 w 1527494"/>
                  <a:gd name="connsiteY67-318" fmla="*/ 1196633 h 1347679"/>
                  <a:gd name="connsiteX68-319" fmla="*/ 177383 w 1527494"/>
                  <a:gd name="connsiteY68-320" fmla="*/ 1206371 h 1347679"/>
                  <a:gd name="connsiteX69-321" fmla="*/ 177030 w 1527494"/>
                  <a:gd name="connsiteY69-322" fmla="*/ 1206371 h 1347679"/>
                  <a:gd name="connsiteX70-323" fmla="*/ 177030 w 1527494"/>
                  <a:gd name="connsiteY70-324" fmla="*/ 1232065 h 1347679"/>
                  <a:gd name="connsiteX71-325" fmla="*/ 147525 w 1527494"/>
                  <a:gd name="connsiteY71-326" fmla="*/ 1261569 h 1347679"/>
                  <a:gd name="connsiteX72-327" fmla="*/ 118020 w 1527494"/>
                  <a:gd name="connsiteY72-328" fmla="*/ 1232065 h 1347679"/>
                  <a:gd name="connsiteX73-329" fmla="*/ 118020 w 1527494"/>
                  <a:gd name="connsiteY73-330" fmla="*/ 1206371 h 1347679"/>
                  <a:gd name="connsiteX74-331" fmla="*/ 118020 w 1527494"/>
                  <a:gd name="connsiteY74-332" fmla="*/ 1102703 h 1347679"/>
                  <a:gd name="connsiteX75-333" fmla="*/ 88515 w 1527494"/>
                  <a:gd name="connsiteY75-334" fmla="*/ 1073198 h 1347679"/>
                  <a:gd name="connsiteX76-335" fmla="*/ 59010 w 1527494"/>
                  <a:gd name="connsiteY76-336" fmla="*/ 1102703 h 1347679"/>
                  <a:gd name="connsiteX77-337" fmla="*/ 59010 w 1527494"/>
                  <a:gd name="connsiteY77-338" fmla="*/ 1206371 h 1347679"/>
                  <a:gd name="connsiteX78-339" fmla="*/ 59010 w 1527494"/>
                  <a:gd name="connsiteY78-340" fmla="*/ 1254144 h 1347679"/>
                  <a:gd name="connsiteX79-341" fmla="*/ 29505 w 1527494"/>
                  <a:gd name="connsiteY79-342" fmla="*/ 1283648 h 1347679"/>
                  <a:gd name="connsiteX80-343" fmla="*/ 0 w 1527494"/>
                  <a:gd name="connsiteY80-344" fmla="*/ 1254144 h 1347679"/>
                  <a:gd name="connsiteX81-345" fmla="*/ 0 w 1527494"/>
                  <a:gd name="connsiteY81-346" fmla="*/ 1206371 h 1347679"/>
                  <a:gd name="connsiteX82-347" fmla="*/ 0 w 1527494"/>
                  <a:gd name="connsiteY82-348" fmla="*/ 1055770 h 1347679"/>
                  <a:gd name="connsiteX83-349" fmla="*/ 0 w 1527494"/>
                  <a:gd name="connsiteY83-350" fmla="*/ 1009863 h 1347679"/>
                  <a:gd name="connsiteX84-351" fmla="*/ 198759 w 1527494"/>
                  <a:gd name="connsiteY84-352" fmla="*/ 1009863 h 1347679"/>
                  <a:gd name="connsiteX85-353" fmla="*/ 198759 w 1527494"/>
                  <a:gd name="connsiteY85-354" fmla="*/ 1009862 h 1347679"/>
                  <a:gd name="connsiteX86-355" fmla="*/ 1299 w 1527494"/>
                  <a:gd name="connsiteY86-356" fmla="*/ 1009862 h 1347679"/>
                  <a:gd name="connsiteX87-357" fmla="*/ 9172 w 1527494"/>
                  <a:gd name="connsiteY87-358" fmla="*/ 887860 h 1347679"/>
                  <a:gd name="connsiteX88-359" fmla="*/ 183035 w 1527494"/>
                  <a:gd name="connsiteY88-360" fmla="*/ 296726 h 1347679"/>
                  <a:gd name="connsiteX89-361" fmla="*/ 757200 w 1527494"/>
                  <a:gd name="connsiteY89-362" fmla="*/ 0 h 1347679"/>
                  <a:gd name="connsiteX0-363" fmla="*/ 1114425 w 1527494"/>
                  <a:gd name="connsiteY0-364" fmla="*/ 1009863 h 1347679"/>
                  <a:gd name="connsiteX1-365" fmla="*/ 1527494 w 1527494"/>
                  <a:gd name="connsiteY1-366" fmla="*/ 1009863 h 1347679"/>
                  <a:gd name="connsiteX2-367" fmla="*/ 1527494 w 1527494"/>
                  <a:gd name="connsiteY2-368" fmla="*/ 1055770 h 1347679"/>
                  <a:gd name="connsiteX3-369" fmla="*/ 1527494 w 1527494"/>
                  <a:gd name="connsiteY3-370" fmla="*/ 1206371 h 1347679"/>
                  <a:gd name="connsiteX4-371" fmla="*/ 1527494 w 1527494"/>
                  <a:gd name="connsiteY4-372" fmla="*/ 1280640 h 1347679"/>
                  <a:gd name="connsiteX5-373" fmla="*/ 1497989 w 1527494"/>
                  <a:gd name="connsiteY5-374" fmla="*/ 1310145 h 1347679"/>
                  <a:gd name="connsiteX6-375" fmla="*/ 1468484 w 1527494"/>
                  <a:gd name="connsiteY6-376" fmla="*/ 1280640 h 1347679"/>
                  <a:gd name="connsiteX7-377" fmla="*/ 1468484 w 1527494"/>
                  <a:gd name="connsiteY7-378" fmla="*/ 1206371 h 1347679"/>
                  <a:gd name="connsiteX8-379" fmla="*/ 1468484 w 1527494"/>
                  <a:gd name="connsiteY8-380" fmla="*/ 1159543 h 1347679"/>
                  <a:gd name="connsiteX9-381" fmla="*/ 1438979 w 1527494"/>
                  <a:gd name="connsiteY9-382" fmla="*/ 1130039 h 1347679"/>
                  <a:gd name="connsiteX10-383" fmla="*/ 1409475 w 1527494"/>
                  <a:gd name="connsiteY10-384" fmla="*/ 1159543 h 1347679"/>
                  <a:gd name="connsiteX11-385" fmla="*/ 1409475 w 1527494"/>
                  <a:gd name="connsiteY11-386" fmla="*/ 1206371 h 1347679"/>
                  <a:gd name="connsiteX12-387" fmla="*/ 1409475 w 1527494"/>
                  <a:gd name="connsiteY12-388" fmla="*/ 1318174 h 1347679"/>
                  <a:gd name="connsiteX13-389" fmla="*/ 1379970 w 1527494"/>
                  <a:gd name="connsiteY13-390" fmla="*/ 1347679 h 1347679"/>
                  <a:gd name="connsiteX14-391" fmla="*/ 1350465 w 1527494"/>
                  <a:gd name="connsiteY14-392" fmla="*/ 1318174 h 1347679"/>
                  <a:gd name="connsiteX15-393" fmla="*/ 1350465 w 1527494"/>
                  <a:gd name="connsiteY15-394" fmla="*/ 1206371 h 1347679"/>
                  <a:gd name="connsiteX16-395" fmla="*/ 1350112 w 1527494"/>
                  <a:gd name="connsiteY16-396" fmla="*/ 1206371 h 1347679"/>
                  <a:gd name="connsiteX17-397" fmla="*/ 1348146 w 1527494"/>
                  <a:gd name="connsiteY17-398" fmla="*/ 1196633 h 1347679"/>
                  <a:gd name="connsiteX18-399" fmla="*/ 1320960 w 1527494"/>
                  <a:gd name="connsiteY18-400" fmla="*/ 1178613 h 1347679"/>
                  <a:gd name="connsiteX19-401" fmla="*/ 1293774 w 1527494"/>
                  <a:gd name="connsiteY19-402" fmla="*/ 1196633 h 1347679"/>
                  <a:gd name="connsiteX20-403" fmla="*/ 1291808 w 1527494"/>
                  <a:gd name="connsiteY20-404" fmla="*/ 1206371 h 1347679"/>
                  <a:gd name="connsiteX21-405" fmla="*/ 1291455 w 1527494"/>
                  <a:gd name="connsiteY21-406" fmla="*/ 1206371 h 1347679"/>
                  <a:gd name="connsiteX22-407" fmla="*/ 1291455 w 1527494"/>
                  <a:gd name="connsiteY22-408" fmla="*/ 1232065 h 1347679"/>
                  <a:gd name="connsiteX23-409" fmla="*/ 1261950 w 1527494"/>
                  <a:gd name="connsiteY23-410" fmla="*/ 1261569 h 1347679"/>
                  <a:gd name="connsiteX24-411" fmla="*/ 1232445 w 1527494"/>
                  <a:gd name="connsiteY24-412" fmla="*/ 1232065 h 1347679"/>
                  <a:gd name="connsiteX25-413" fmla="*/ 1232445 w 1527494"/>
                  <a:gd name="connsiteY25-414" fmla="*/ 1206371 h 1347679"/>
                  <a:gd name="connsiteX26-415" fmla="*/ 1232445 w 1527494"/>
                  <a:gd name="connsiteY26-416" fmla="*/ 1102703 h 1347679"/>
                  <a:gd name="connsiteX27-417" fmla="*/ 1202940 w 1527494"/>
                  <a:gd name="connsiteY27-418" fmla="*/ 1073198 h 1347679"/>
                  <a:gd name="connsiteX28-419" fmla="*/ 1173435 w 1527494"/>
                  <a:gd name="connsiteY28-420" fmla="*/ 1102703 h 1347679"/>
                  <a:gd name="connsiteX29-421" fmla="*/ 1173435 w 1527494"/>
                  <a:gd name="connsiteY29-422" fmla="*/ 1206371 h 1347679"/>
                  <a:gd name="connsiteX30-423" fmla="*/ 1173435 w 1527494"/>
                  <a:gd name="connsiteY30-424" fmla="*/ 1254144 h 1347679"/>
                  <a:gd name="connsiteX31-425" fmla="*/ 1143930 w 1527494"/>
                  <a:gd name="connsiteY31-426" fmla="*/ 1283648 h 1347679"/>
                  <a:gd name="connsiteX32-427" fmla="*/ 1114425 w 1527494"/>
                  <a:gd name="connsiteY32-428" fmla="*/ 1254144 h 1347679"/>
                  <a:gd name="connsiteX33-429" fmla="*/ 1114425 w 1527494"/>
                  <a:gd name="connsiteY33-430" fmla="*/ 1206371 h 1347679"/>
                  <a:gd name="connsiteX34-431" fmla="*/ 1114425 w 1527494"/>
                  <a:gd name="connsiteY34-432" fmla="*/ 1055770 h 1347679"/>
                  <a:gd name="connsiteX35-433" fmla="*/ 1114425 w 1527494"/>
                  <a:gd name="connsiteY35-434" fmla="*/ 1009863 h 1347679"/>
                  <a:gd name="connsiteX36-435" fmla="*/ 757200 w 1527494"/>
                  <a:gd name="connsiteY36-436" fmla="*/ 0 h 1347679"/>
                  <a:gd name="connsiteX37-437" fmla="*/ 1168907 w 1527494"/>
                  <a:gd name="connsiteY37-438" fmla="*/ 117206 h 1347679"/>
                  <a:gd name="connsiteX38-439" fmla="*/ 1435961 w 1527494"/>
                  <a:gd name="connsiteY38-440" fmla="*/ 475503 h 1347679"/>
                  <a:gd name="connsiteX39-441" fmla="*/ 1524283 w 1527494"/>
                  <a:gd name="connsiteY39-442" fmla="*/ 943543 h 1347679"/>
                  <a:gd name="connsiteX40-443" fmla="*/ 1526204 w 1527494"/>
                  <a:gd name="connsiteY40-444" fmla="*/ 1009862 h 1347679"/>
                  <a:gd name="connsiteX41-445" fmla="*/ 1111421 w 1527494"/>
                  <a:gd name="connsiteY41-446" fmla="*/ 1009862 h 1347679"/>
                  <a:gd name="connsiteX42-447" fmla="*/ 1108695 w 1527494"/>
                  <a:gd name="connsiteY42-448" fmla="*/ 952862 h 1347679"/>
                  <a:gd name="connsiteX43-449" fmla="*/ 1017785 w 1527494"/>
                  <a:gd name="connsiteY43-450" fmla="*/ 557845 h 1347679"/>
                  <a:gd name="connsiteX44-451" fmla="*/ 766843 w 1527494"/>
                  <a:gd name="connsiteY44-452" fmla="*/ 394645 h 1347679"/>
                  <a:gd name="connsiteX45-453" fmla="*/ 580288 w 1527494"/>
                  <a:gd name="connsiteY45-454" fmla="*/ 462150 h 1347679"/>
                  <a:gd name="connsiteX46-455" fmla="*/ 455930 w 1527494"/>
                  <a:gd name="connsiteY46-456" fmla="*/ 694339 h 1347679"/>
                  <a:gd name="connsiteX47-457" fmla="*/ 423730 w 1527494"/>
                  <a:gd name="connsiteY47-458" fmla="*/ 897225 h 1347679"/>
                  <a:gd name="connsiteX48-459" fmla="*/ 416761 w 1527494"/>
                  <a:gd name="connsiteY48-460" fmla="*/ 1009862 h 1347679"/>
                  <a:gd name="connsiteX49-461" fmla="*/ 413069 w 1527494"/>
                  <a:gd name="connsiteY49-462" fmla="*/ 1055770 h 1347679"/>
                  <a:gd name="connsiteX50-463" fmla="*/ 413069 w 1527494"/>
                  <a:gd name="connsiteY50-464" fmla="*/ 1206371 h 1347679"/>
                  <a:gd name="connsiteX51-465" fmla="*/ 413069 w 1527494"/>
                  <a:gd name="connsiteY51-466" fmla="*/ 1280640 h 1347679"/>
                  <a:gd name="connsiteX52-467" fmla="*/ 383564 w 1527494"/>
                  <a:gd name="connsiteY52-468" fmla="*/ 1310145 h 1347679"/>
                  <a:gd name="connsiteX53-469" fmla="*/ 354059 w 1527494"/>
                  <a:gd name="connsiteY53-470" fmla="*/ 1280640 h 1347679"/>
                  <a:gd name="connsiteX54-471" fmla="*/ 354059 w 1527494"/>
                  <a:gd name="connsiteY54-472" fmla="*/ 1206371 h 1347679"/>
                  <a:gd name="connsiteX55-473" fmla="*/ 354059 w 1527494"/>
                  <a:gd name="connsiteY55-474" fmla="*/ 1159543 h 1347679"/>
                  <a:gd name="connsiteX56-475" fmla="*/ 324554 w 1527494"/>
                  <a:gd name="connsiteY56-476" fmla="*/ 1130039 h 1347679"/>
                  <a:gd name="connsiteX57-477" fmla="*/ 295050 w 1527494"/>
                  <a:gd name="connsiteY57-478" fmla="*/ 1159543 h 1347679"/>
                  <a:gd name="connsiteX58-479" fmla="*/ 295050 w 1527494"/>
                  <a:gd name="connsiteY58-480" fmla="*/ 1206371 h 1347679"/>
                  <a:gd name="connsiteX59-481" fmla="*/ 295050 w 1527494"/>
                  <a:gd name="connsiteY59-482" fmla="*/ 1318174 h 1347679"/>
                  <a:gd name="connsiteX60-483" fmla="*/ 265545 w 1527494"/>
                  <a:gd name="connsiteY60-484" fmla="*/ 1347679 h 1347679"/>
                  <a:gd name="connsiteX61-485" fmla="*/ 236040 w 1527494"/>
                  <a:gd name="connsiteY61-486" fmla="*/ 1318174 h 1347679"/>
                  <a:gd name="connsiteX62-487" fmla="*/ 236040 w 1527494"/>
                  <a:gd name="connsiteY62-488" fmla="*/ 1206371 h 1347679"/>
                  <a:gd name="connsiteX63-489" fmla="*/ 235687 w 1527494"/>
                  <a:gd name="connsiteY63-490" fmla="*/ 1206371 h 1347679"/>
                  <a:gd name="connsiteX64-491" fmla="*/ 233721 w 1527494"/>
                  <a:gd name="connsiteY64-492" fmla="*/ 1196633 h 1347679"/>
                  <a:gd name="connsiteX65-493" fmla="*/ 206535 w 1527494"/>
                  <a:gd name="connsiteY65-494" fmla="*/ 1178613 h 1347679"/>
                  <a:gd name="connsiteX66-495" fmla="*/ 179349 w 1527494"/>
                  <a:gd name="connsiteY66-496" fmla="*/ 1196633 h 1347679"/>
                  <a:gd name="connsiteX67-497" fmla="*/ 177383 w 1527494"/>
                  <a:gd name="connsiteY67-498" fmla="*/ 1206371 h 1347679"/>
                  <a:gd name="connsiteX68-499" fmla="*/ 177030 w 1527494"/>
                  <a:gd name="connsiteY68-500" fmla="*/ 1206371 h 1347679"/>
                  <a:gd name="connsiteX69-501" fmla="*/ 177030 w 1527494"/>
                  <a:gd name="connsiteY69-502" fmla="*/ 1232065 h 1347679"/>
                  <a:gd name="connsiteX70-503" fmla="*/ 147525 w 1527494"/>
                  <a:gd name="connsiteY70-504" fmla="*/ 1261569 h 1347679"/>
                  <a:gd name="connsiteX71-505" fmla="*/ 118020 w 1527494"/>
                  <a:gd name="connsiteY71-506" fmla="*/ 1232065 h 1347679"/>
                  <a:gd name="connsiteX72-507" fmla="*/ 118020 w 1527494"/>
                  <a:gd name="connsiteY72-508" fmla="*/ 1206371 h 1347679"/>
                  <a:gd name="connsiteX73-509" fmla="*/ 118020 w 1527494"/>
                  <a:gd name="connsiteY73-510" fmla="*/ 1102703 h 1347679"/>
                  <a:gd name="connsiteX74-511" fmla="*/ 88515 w 1527494"/>
                  <a:gd name="connsiteY74-512" fmla="*/ 1073198 h 1347679"/>
                  <a:gd name="connsiteX75-513" fmla="*/ 59010 w 1527494"/>
                  <a:gd name="connsiteY75-514" fmla="*/ 1102703 h 1347679"/>
                  <a:gd name="connsiteX76-515" fmla="*/ 59010 w 1527494"/>
                  <a:gd name="connsiteY76-516" fmla="*/ 1206371 h 1347679"/>
                  <a:gd name="connsiteX77-517" fmla="*/ 59010 w 1527494"/>
                  <a:gd name="connsiteY77-518" fmla="*/ 1254144 h 1347679"/>
                  <a:gd name="connsiteX78-519" fmla="*/ 29505 w 1527494"/>
                  <a:gd name="connsiteY78-520" fmla="*/ 1283648 h 1347679"/>
                  <a:gd name="connsiteX79-521" fmla="*/ 0 w 1527494"/>
                  <a:gd name="connsiteY79-522" fmla="*/ 1254144 h 1347679"/>
                  <a:gd name="connsiteX80-523" fmla="*/ 0 w 1527494"/>
                  <a:gd name="connsiteY80-524" fmla="*/ 1206371 h 1347679"/>
                  <a:gd name="connsiteX81-525" fmla="*/ 0 w 1527494"/>
                  <a:gd name="connsiteY81-526" fmla="*/ 1055770 h 1347679"/>
                  <a:gd name="connsiteX82-527" fmla="*/ 0 w 1527494"/>
                  <a:gd name="connsiteY82-528" fmla="*/ 1009863 h 1347679"/>
                  <a:gd name="connsiteX83-529" fmla="*/ 198759 w 1527494"/>
                  <a:gd name="connsiteY83-530" fmla="*/ 1009863 h 1347679"/>
                  <a:gd name="connsiteX84-531" fmla="*/ 198759 w 1527494"/>
                  <a:gd name="connsiteY84-532" fmla="*/ 1009862 h 1347679"/>
                  <a:gd name="connsiteX85-533" fmla="*/ 1299 w 1527494"/>
                  <a:gd name="connsiteY85-534" fmla="*/ 1009862 h 1347679"/>
                  <a:gd name="connsiteX86-535" fmla="*/ 9172 w 1527494"/>
                  <a:gd name="connsiteY86-536" fmla="*/ 887860 h 1347679"/>
                  <a:gd name="connsiteX87-537" fmla="*/ 183035 w 1527494"/>
                  <a:gd name="connsiteY87-538" fmla="*/ 296726 h 1347679"/>
                  <a:gd name="connsiteX88-539" fmla="*/ 757200 w 1527494"/>
                  <a:gd name="connsiteY88-540" fmla="*/ 0 h 1347679"/>
                  <a:gd name="connsiteX0-541" fmla="*/ 1114425 w 1527494"/>
                  <a:gd name="connsiteY0-542" fmla="*/ 1009863 h 1347679"/>
                  <a:gd name="connsiteX1-543" fmla="*/ 1527494 w 1527494"/>
                  <a:gd name="connsiteY1-544" fmla="*/ 1009863 h 1347679"/>
                  <a:gd name="connsiteX2-545" fmla="*/ 1527494 w 1527494"/>
                  <a:gd name="connsiteY2-546" fmla="*/ 1055770 h 1347679"/>
                  <a:gd name="connsiteX3-547" fmla="*/ 1527494 w 1527494"/>
                  <a:gd name="connsiteY3-548" fmla="*/ 1206371 h 1347679"/>
                  <a:gd name="connsiteX4-549" fmla="*/ 1527494 w 1527494"/>
                  <a:gd name="connsiteY4-550" fmla="*/ 1280640 h 1347679"/>
                  <a:gd name="connsiteX5-551" fmla="*/ 1497989 w 1527494"/>
                  <a:gd name="connsiteY5-552" fmla="*/ 1310145 h 1347679"/>
                  <a:gd name="connsiteX6-553" fmla="*/ 1468484 w 1527494"/>
                  <a:gd name="connsiteY6-554" fmla="*/ 1280640 h 1347679"/>
                  <a:gd name="connsiteX7-555" fmla="*/ 1468484 w 1527494"/>
                  <a:gd name="connsiteY7-556" fmla="*/ 1206371 h 1347679"/>
                  <a:gd name="connsiteX8-557" fmla="*/ 1468484 w 1527494"/>
                  <a:gd name="connsiteY8-558" fmla="*/ 1159543 h 1347679"/>
                  <a:gd name="connsiteX9-559" fmla="*/ 1438979 w 1527494"/>
                  <a:gd name="connsiteY9-560" fmla="*/ 1130039 h 1347679"/>
                  <a:gd name="connsiteX10-561" fmla="*/ 1409475 w 1527494"/>
                  <a:gd name="connsiteY10-562" fmla="*/ 1159543 h 1347679"/>
                  <a:gd name="connsiteX11-563" fmla="*/ 1409475 w 1527494"/>
                  <a:gd name="connsiteY11-564" fmla="*/ 1206371 h 1347679"/>
                  <a:gd name="connsiteX12-565" fmla="*/ 1409475 w 1527494"/>
                  <a:gd name="connsiteY12-566" fmla="*/ 1318174 h 1347679"/>
                  <a:gd name="connsiteX13-567" fmla="*/ 1379970 w 1527494"/>
                  <a:gd name="connsiteY13-568" fmla="*/ 1347679 h 1347679"/>
                  <a:gd name="connsiteX14-569" fmla="*/ 1350465 w 1527494"/>
                  <a:gd name="connsiteY14-570" fmla="*/ 1318174 h 1347679"/>
                  <a:gd name="connsiteX15-571" fmla="*/ 1350465 w 1527494"/>
                  <a:gd name="connsiteY15-572" fmla="*/ 1206371 h 1347679"/>
                  <a:gd name="connsiteX16-573" fmla="*/ 1350112 w 1527494"/>
                  <a:gd name="connsiteY16-574" fmla="*/ 1206371 h 1347679"/>
                  <a:gd name="connsiteX17-575" fmla="*/ 1348146 w 1527494"/>
                  <a:gd name="connsiteY17-576" fmla="*/ 1196633 h 1347679"/>
                  <a:gd name="connsiteX18-577" fmla="*/ 1320960 w 1527494"/>
                  <a:gd name="connsiteY18-578" fmla="*/ 1178613 h 1347679"/>
                  <a:gd name="connsiteX19-579" fmla="*/ 1293774 w 1527494"/>
                  <a:gd name="connsiteY19-580" fmla="*/ 1196633 h 1347679"/>
                  <a:gd name="connsiteX20-581" fmla="*/ 1291808 w 1527494"/>
                  <a:gd name="connsiteY20-582" fmla="*/ 1206371 h 1347679"/>
                  <a:gd name="connsiteX21-583" fmla="*/ 1291455 w 1527494"/>
                  <a:gd name="connsiteY21-584" fmla="*/ 1206371 h 1347679"/>
                  <a:gd name="connsiteX22-585" fmla="*/ 1291455 w 1527494"/>
                  <a:gd name="connsiteY22-586" fmla="*/ 1232065 h 1347679"/>
                  <a:gd name="connsiteX23-587" fmla="*/ 1261950 w 1527494"/>
                  <a:gd name="connsiteY23-588" fmla="*/ 1261569 h 1347679"/>
                  <a:gd name="connsiteX24-589" fmla="*/ 1232445 w 1527494"/>
                  <a:gd name="connsiteY24-590" fmla="*/ 1232065 h 1347679"/>
                  <a:gd name="connsiteX25-591" fmla="*/ 1232445 w 1527494"/>
                  <a:gd name="connsiteY25-592" fmla="*/ 1206371 h 1347679"/>
                  <a:gd name="connsiteX26-593" fmla="*/ 1232445 w 1527494"/>
                  <a:gd name="connsiteY26-594" fmla="*/ 1102703 h 1347679"/>
                  <a:gd name="connsiteX27-595" fmla="*/ 1202940 w 1527494"/>
                  <a:gd name="connsiteY27-596" fmla="*/ 1073198 h 1347679"/>
                  <a:gd name="connsiteX28-597" fmla="*/ 1173435 w 1527494"/>
                  <a:gd name="connsiteY28-598" fmla="*/ 1102703 h 1347679"/>
                  <a:gd name="connsiteX29-599" fmla="*/ 1173435 w 1527494"/>
                  <a:gd name="connsiteY29-600" fmla="*/ 1206371 h 1347679"/>
                  <a:gd name="connsiteX30-601" fmla="*/ 1173435 w 1527494"/>
                  <a:gd name="connsiteY30-602" fmla="*/ 1254144 h 1347679"/>
                  <a:gd name="connsiteX31-603" fmla="*/ 1143930 w 1527494"/>
                  <a:gd name="connsiteY31-604" fmla="*/ 1283648 h 1347679"/>
                  <a:gd name="connsiteX32-605" fmla="*/ 1114425 w 1527494"/>
                  <a:gd name="connsiteY32-606" fmla="*/ 1254144 h 1347679"/>
                  <a:gd name="connsiteX33-607" fmla="*/ 1114425 w 1527494"/>
                  <a:gd name="connsiteY33-608" fmla="*/ 1206371 h 1347679"/>
                  <a:gd name="connsiteX34-609" fmla="*/ 1114425 w 1527494"/>
                  <a:gd name="connsiteY34-610" fmla="*/ 1055770 h 1347679"/>
                  <a:gd name="connsiteX35-611" fmla="*/ 1114425 w 1527494"/>
                  <a:gd name="connsiteY35-612" fmla="*/ 1009863 h 1347679"/>
                  <a:gd name="connsiteX36-613" fmla="*/ 757200 w 1527494"/>
                  <a:gd name="connsiteY36-614" fmla="*/ 0 h 1347679"/>
                  <a:gd name="connsiteX37-615" fmla="*/ 1168907 w 1527494"/>
                  <a:gd name="connsiteY37-616" fmla="*/ 117206 h 1347679"/>
                  <a:gd name="connsiteX38-617" fmla="*/ 1435961 w 1527494"/>
                  <a:gd name="connsiteY38-618" fmla="*/ 475503 h 1347679"/>
                  <a:gd name="connsiteX39-619" fmla="*/ 1524283 w 1527494"/>
                  <a:gd name="connsiteY39-620" fmla="*/ 943543 h 1347679"/>
                  <a:gd name="connsiteX40-621" fmla="*/ 1526204 w 1527494"/>
                  <a:gd name="connsiteY40-622" fmla="*/ 1009862 h 1347679"/>
                  <a:gd name="connsiteX41-623" fmla="*/ 1111421 w 1527494"/>
                  <a:gd name="connsiteY41-624" fmla="*/ 1009862 h 1347679"/>
                  <a:gd name="connsiteX42-625" fmla="*/ 1108695 w 1527494"/>
                  <a:gd name="connsiteY42-626" fmla="*/ 952862 h 1347679"/>
                  <a:gd name="connsiteX43-627" fmla="*/ 1017785 w 1527494"/>
                  <a:gd name="connsiteY43-628" fmla="*/ 557845 h 1347679"/>
                  <a:gd name="connsiteX44-629" fmla="*/ 766843 w 1527494"/>
                  <a:gd name="connsiteY44-630" fmla="*/ 394645 h 1347679"/>
                  <a:gd name="connsiteX45-631" fmla="*/ 580288 w 1527494"/>
                  <a:gd name="connsiteY45-632" fmla="*/ 462150 h 1347679"/>
                  <a:gd name="connsiteX46-633" fmla="*/ 455930 w 1527494"/>
                  <a:gd name="connsiteY46-634" fmla="*/ 694339 h 1347679"/>
                  <a:gd name="connsiteX47-635" fmla="*/ 423730 w 1527494"/>
                  <a:gd name="connsiteY47-636" fmla="*/ 897225 h 1347679"/>
                  <a:gd name="connsiteX48-637" fmla="*/ 416761 w 1527494"/>
                  <a:gd name="connsiteY48-638" fmla="*/ 1009862 h 1347679"/>
                  <a:gd name="connsiteX49-639" fmla="*/ 413069 w 1527494"/>
                  <a:gd name="connsiteY49-640" fmla="*/ 1055770 h 1347679"/>
                  <a:gd name="connsiteX50-641" fmla="*/ 413069 w 1527494"/>
                  <a:gd name="connsiteY50-642" fmla="*/ 1206371 h 1347679"/>
                  <a:gd name="connsiteX51-643" fmla="*/ 413069 w 1527494"/>
                  <a:gd name="connsiteY51-644" fmla="*/ 1280640 h 1347679"/>
                  <a:gd name="connsiteX52-645" fmla="*/ 383564 w 1527494"/>
                  <a:gd name="connsiteY52-646" fmla="*/ 1310145 h 1347679"/>
                  <a:gd name="connsiteX53-647" fmla="*/ 354059 w 1527494"/>
                  <a:gd name="connsiteY53-648" fmla="*/ 1280640 h 1347679"/>
                  <a:gd name="connsiteX54-649" fmla="*/ 354059 w 1527494"/>
                  <a:gd name="connsiteY54-650" fmla="*/ 1206371 h 1347679"/>
                  <a:gd name="connsiteX55-651" fmla="*/ 354059 w 1527494"/>
                  <a:gd name="connsiteY55-652" fmla="*/ 1159543 h 1347679"/>
                  <a:gd name="connsiteX56-653" fmla="*/ 324554 w 1527494"/>
                  <a:gd name="connsiteY56-654" fmla="*/ 1130039 h 1347679"/>
                  <a:gd name="connsiteX57-655" fmla="*/ 295050 w 1527494"/>
                  <a:gd name="connsiteY57-656" fmla="*/ 1159543 h 1347679"/>
                  <a:gd name="connsiteX58-657" fmla="*/ 295050 w 1527494"/>
                  <a:gd name="connsiteY58-658" fmla="*/ 1206371 h 1347679"/>
                  <a:gd name="connsiteX59-659" fmla="*/ 295050 w 1527494"/>
                  <a:gd name="connsiteY59-660" fmla="*/ 1318174 h 1347679"/>
                  <a:gd name="connsiteX60-661" fmla="*/ 265545 w 1527494"/>
                  <a:gd name="connsiteY60-662" fmla="*/ 1347679 h 1347679"/>
                  <a:gd name="connsiteX61-663" fmla="*/ 236040 w 1527494"/>
                  <a:gd name="connsiteY61-664" fmla="*/ 1318174 h 1347679"/>
                  <a:gd name="connsiteX62-665" fmla="*/ 236040 w 1527494"/>
                  <a:gd name="connsiteY62-666" fmla="*/ 1206371 h 1347679"/>
                  <a:gd name="connsiteX63-667" fmla="*/ 235687 w 1527494"/>
                  <a:gd name="connsiteY63-668" fmla="*/ 1206371 h 1347679"/>
                  <a:gd name="connsiteX64-669" fmla="*/ 233721 w 1527494"/>
                  <a:gd name="connsiteY64-670" fmla="*/ 1196633 h 1347679"/>
                  <a:gd name="connsiteX65-671" fmla="*/ 206535 w 1527494"/>
                  <a:gd name="connsiteY65-672" fmla="*/ 1178613 h 1347679"/>
                  <a:gd name="connsiteX66-673" fmla="*/ 179349 w 1527494"/>
                  <a:gd name="connsiteY66-674" fmla="*/ 1196633 h 1347679"/>
                  <a:gd name="connsiteX67-675" fmla="*/ 177383 w 1527494"/>
                  <a:gd name="connsiteY67-676" fmla="*/ 1206371 h 1347679"/>
                  <a:gd name="connsiteX68-677" fmla="*/ 177030 w 1527494"/>
                  <a:gd name="connsiteY68-678" fmla="*/ 1206371 h 1347679"/>
                  <a:gd name="connsiteX69-679" fmla="*/ 177030 w 1527494"/>
                  <a:gd name="connsiteY69-680" fmla="*/ 1232065 h 1347679"/>
                  <a:gd name="connsiteX70-681" fmla="*/ 147525 w 1527494"/>
                  <a:gd name="connsiteY70-682" fmla="*/ 1261569 h 1347679"/>
                  <a:gd name="connsiteX71-683" fmla="*/ 118020 w 1527494"/>
                  <a:gd name="connsiteY71-684" fmla="*/ 1232065 h 1347679"/>
                  <a:gd name="connsiteX72-685" fmla="*/ 118020 w 1527494"/>
                  <a:gd name="connsiteY72-686" fmla="*/ 1206371 h 1347679"/>
                  <a:gd name="connsiteX73-687" fmla="*/ 118020 w 1527494"/>
                  <a:gd name="connsiteY73-688" fmla="*/ 1102703 h 1347679"/>
                  <a:gd name="connsiteX74-689" fmla="*/ 88515 w 1527494"/>
                  <a:gd name="connsiteY74-690" fmla="*/ 1073198 h 1347679"/>
                  <a:gd name="connsiteX75-691" fmla="*/ 59010 w 1527494"/>
                  <a:gd name="connsiteY75-692" fmla="*/ 1102703 h 1347679"/>
                  <a:gd name="connsiteX76-693" fmla="*/ 59010 w 1527494"/>
                  <a:gd name="connsiteY76-694" fmla="*/ 1206371 h 1347679"/>
                  <a:gd name="connsiteX77-695" fmla="*/ 59010 w 1527494"/>
                  <a:gd name="connsiteY77-696" fmla="*/ 1254144 h 1347679"/>
                  <a:gd name="connsiteX78-697" fmla="*/ 29505 w 1527494"/>
                  <a:gd name="connsiteY78-698" fmla="*/ 1283648 h 1347679"/>
                  <a:gd name="connsiteX79-699" fmla="*/ 0 w 1527494"/>
                  <a:gd name="connsiteY79-700" fmla="*/ 1254144 h 1347679"/>
                  <a:gd name="connsiteX80-701" fmla="*/ 0 w 1527494"/>
                  <a:gd name="connsiteY80-702" fmla="*/ 1206371 h 1347679"/>
                  <a:gd name="connsiteX81-703" fmla="*/ 0 w 1527494"/>
                  <a:gd name="connsiteY81-704" fmla="*/ 1009863 h 1347679"/>
                  <a:gd name="connsiteX82-705" fmla="*/ 198759 w 1527494"/>
                  <a:gd name="connsiteY82-706" fmla="*/ 1009863 h 1347679"/>
                  <a:gd name="connsiteX83-707" fmla="*/ 198759 w 1527494"/>
                  <a:gd name="connsiteY83-708" fmla="*/ 1009862 h 1347679"/>
                  <a:gd name="connsiteX84-709" fmla="*/ 1299 w 1527494"/>
                  <a:gd name="connsiteY84-710" fmla="*/ 1009862 h 1347679"/>
                  <a:gd name="connsiteX85-711" fmla="*/ 9172 w 1527494"/>
                  <a:gd name="connsiteY85-712" fmla="*/ 887860 h 1347679"/>
                  <a:gd name="connsiteX86-713" fmla="*/ 183035 w 1527494"/>
                  <a:gd name="connsiteY86-714" fmla="*/ 296726 h 1347679"/>
                  <a:gd name="connsiteX87-715" fmla="*/ 757200 w 1527494"/>
                  <a:gd name="connsiteY87-716" fmla="*/ 0 h 1347679"/>
                  <a:gd name="connsiteX0-717" fmla="*/ 1114425 w 1527494"/>
                  <a:gd name="connsiteY0-718" fmla="*/ 1009863 h 1347679"/>
                  <a:gd name="connsiteX1-719" fmla="*/ 1527494 w 1527494"/>
                  <a:gd name="connsiteY1-720" fmla="*/ 1009863 h 1347679"/>
                  <a:gd name="connsiteX2-721" fmla="*/ 1527494 w 1527494"/>
                  <a:gd name="connsiteY2-722" fmla="*/ 1055770 h 1347679"/>
                  <a:gd name="connsiteX3-723" fmla="*/ 1527494 w 1527494"/>
                  <a:gd name="connsiteY3-724" fmla="*/ 1206371 h 1347679"/>
                  <a:gd name="connsiteX4-725" fmla="*/ 1527494 w 1527494"/>
                  <a:gd name="connsiteY4-726" fmla="*/ 1280640 h 1347679"/>
                  <a:gd name="connsiteX5-727" fmla="*/ 1497989 w 1527494"/>
                  <a:gd name="connsiteY5-728" fmla="*/ 1310145 h 1347679"/>
                  <a:gd name="connsiteX6-729" fmla="*/ 1468484 w 1527494"/>
                  <a:gd name="connsiteY6-730" fmla="*/ 1280640 h 1347679"/>
                  <a:gd name="connsiteX7-731" fmla="*/ 1468484 w 1527494"/>
                  <a:gd name="connsiteY7-732" fmla="*/ 1206371 h 1347679"/>
                  <a:gd name="connsiteX8-733" fmla="*/ 1468484 w 1527494"/>
                  <a:gd name="connsiteY8-734" fmla="*/ 1159543 h 1347679"/>
                  <a:gd name="connsiteX9-735" fmla="*/ 1438979 w 1527494"/>
                  <a:gd name="connsiteY9-736" fmla="*/ 1130039 h 1347679"/>
                  <a:gd name="connsiteX10-737" fmla="*/ 1409475 w 1527494"/>
                  <a:gd name="connsiteY10-738" fmla="*/ 1159543 h 1347679"/>
                  <a:gd name="connsiteX11-739" fmla="*/ 1409475 w 1527494"/>
                  <a:gd name="connsiteY11-740" fmla="*/ 1206371 h 1347679"/>
                  <a:gd name="connsiteX12-741" fmla="*/ 1409475 w 1527494"/>
                  <a:gd name="connsiteY12-742" fmla="*/ 1318174 h 1347679"/>
                  <a:gd name="connsiteX13-743" fmla="*/ 1379970 w 1527494"/>
                  <a:gd name="connsiteY13-744" fmla="*/ 1347679 h 1347679"/>
                  <a:gd name="connsiteX14-745" fmla="*/ 1350465 w 1527494"/>
                  <a:gd name="connsiteY14-746" fmla="*/ 1318174 h 1347679"/>
                  <a:gd name="connsiteX15-747" fmla="*/ 1350465 w 1527494"/>
                  <a:gd name="connsiteY15-748" fmla="*/ 1206371 h 1347679"/>
                  <a:gd name="connsiteX16-749" fmla="*/ 1350112 w 1527494"/>
                  <a:gd name="connsiteY16-750" fmla="*/ 1206371 h 1347679"/>
                  <a:gd name="connsiteX17-751" fmla="*/ 1348146 w 1527494"/>
                  <a:gd name="connsiteY17-752" fmla="*/ 1196633 h 1347679"/>
                  <a:gd name="connsiteX18-753" fmla="*/ 1320960 w 1527494"/>
                  <a:gd name="connsiteY18-754" fmla="*/ 1178613 h 1347679"/>
                  <a:gd name="connsiteX19-755" fmla="*/ 1293774 w 1527494"/>
                  <a:gd name="connsiteY19-756" fmla="*/ 1196633 h 1347679"/>
                  <a:gd name="connsiteX20-757" fmla="*/ 1291808 w 1527494"/>
                  <a:gd name="connsiteY20-758" fmla="*/ 1206371 h 1347679"/>
                  <a:gd name="connsiteX21-759" fmla="*/ 1291455 w 1527494"/>
                  <a:gd name="connsiteY21-760" fmla="*/ 1206371 h 1347679"/>
                  <a:gd name="connsiteX22-761" fmla="*/ 1291455 w 1527494"/>
                  <a:gd name="connsiteY22-762" fmla="*/ 1232065 h 1347679"/>
                  <a:gd name="connsiteX23-763" fmla="*/ 1261950 w 1527494"/>
                  <a:gd name="connsiteY23-764" fmla="*/ 1261569 h 1347679"/>
                  <a:gd name="connsiteX24-765" fmla="*/ 1232445 w 1527494"/>
                  <a:gd name="connsiteY24-766" fmla="*/ 1232065 h 1347679"/>
                  <a:gd name="connsiteX25-767" fmla="*/ 1232445 w 1527494"/>
                  <a:gd name="connsiteY25-768" fmla="*/ 1206371 h 1347679"/>
                  <a:gd name="connsiteX26-769" fmla="*/ 1232445 w 1527494"/>
                  <a:gd name="connsiteY26-770" fmla="*/ 1102703 h 1347679"/>
                  <a:gd name="connsiteX27-771" fmla="*/ 1202940 w 1527494"/>
                  <a:gd name="connsiteY27-772" fmla="*/ 1073198 h 1347679"/>
                  <a:gd name="connsiteX28-773" fmla="*/ 1173435 w 1527494"/>
                  <a:gd name="connsiteY28-774" fmla="*/ 1102703 h 1347679"/>
                  <a:gd name="connsiteX29-775" fmla="*/ 1173435 w 1527494"/>
                  <a:gd name="connsiteY29-776" fmla="*/ 1206371 h 1347679"/>
                  <a:gd name="connsiteX30-777" fmla="*/ 1173435 w 1527494"/>
                  <a:gd name="connsiteY30-778" fmla="*/ 1254144 h 1347679"/>
                  <a:gd name="connsiteX31-779" fmla="*/ 1143930 w 1527494"/>
                  <a:gd name="connsiteY31-780" fmla="*/ 1283648 h 1347679"/>
                  <a:gd name="connsiteX32-781" fmla="*/ 1114425 w 1527494"/>
                  <a:gd name="connsiteY32-782" fmla="*/ 1254144 h 1347679"/>
                  <a:gd name="connsiteX33-783" fmla="*/ 1114425 w 1527494"/>
                  <a:gd name="connsiteY33-784" fmla="*/ 1206371 h 1347679"/>
                  <a:gd name="connsiteX34-785" fmla="*/ 1114425 w 1527494"/>
                  <a:gd name="connsiteY34-786" fmla="*/ 1055770 h 1347679"/>
                  <a:gd name="connsiteX35-787" fmla="*/ 1114425 w 1527494"/>
                  <a:gd name="connsiteY35-788" fmla="*/ 1009863 h 1347679"/>
                  <a:gd name="connsiteX36-789" fmla="*/ 757200 w 1527494"/>
                  <a:gd name="connsiteY36-790" fmla="*/ 0 h 1347679"/>
                  <a:gd name="connsiteX37-791" fmla="*/ 1168907 w 1527494"/>
                  <a:gd name="connsiteY37-792" fmla="*/ 117206 h 1347679"/>
                  <a:gd name="connsiteX38-793" fmla="*/ 1435961 w 1527494"/>
                  <a:gd name="connsiteY38-794" fmla="*/ 475503 h 1347679"/>
                  <a:gd name="connsiteX39-795" fmla="*/ 1524283 w 1527494"/>
                  <a:gd name="connsiteY39-796" fmla="*/ 943543 h 1347679"/>
                  <a:gd name="connsiteX40-797" fmla="*/ 1526204 w 1527494"/>
                  <a:gd name="connsiteY40-798" fmla="*/ 1009862 h 1347679"/>
                  <a:gd name="connsiteX41-799" fmla="*/ 1111421 w 1527494"/>
                  <a:gd name="connsiteY41-800" fmla="*/ 1009862 h 1347679"/>
                  <a:gd name="connsiteX42-801" fmla="*/ 1108695 w 1527494"/>
                  <a:gd name="connsiteY42-802" fmla="*/ 952862 h 1347679"/>
                  <a:gd name="connsiteX43-803" fmla="*/ 1017785 w 1527494"/>
                  <a:gd name="connsiteY43-804" fmla="*/ 557845 h 1347679"/>
                  <a:gd name="connsiteX44-805" fmla="*/ 766843 w 1527494"/>
                  <a:gd name="connsiteY44-806" fmla="*/ 394645 h 1347679"/>
                  <a:gd name="connsiteX45-807" fmla="*/ 580288 w 1527494"/>
                  <a:gd name="connsiteY45-808" fmla="*/ 462150 h 1347679"/>
                  <a:gd name="connsiteX46-809" fmla="*/ 455930 w 1527494"/>
                  <a:gd name="connsiteY46-810" fmla="*/ 694339 h 1347679"/>
                  <a:gd name="connsiteX47-811" fmla="*/ 423730 w 1527494"/>
                  <a:gd name="connsiteY47-812" fmla="*/ 897225 h 1347679"/>
                  <a:gd name="connsiteX48-813" fmla="*/ 416761 w 1527494"/>
                  <a:gd name="connsiteY48-814" fmla="*/ 1009862 h 1347679"/>
                  <a:gd name="connsiteX49-815" fmla="*/ 413069 w 1527494"/>
                  <a:gd name="connsiteY49-816" fmla="*/ 1055770 h 1347679"/>
                  <a:gd name="connsiteX50-817" fmla="*/ 413069 w 1527494"/>
                  <a:gd name="connsiteY50-818" fmla="*/ 1206371 h 1347679"/>
                  <a:gd name="connsiteX51-819" fmla="*/ 413069 w 1527494"/>
                  <a:gd name="connsiteY51-820" fmla="*/ 1280640 h 1347679"/>
                  <a:gd name="connsiteX52-821" fmla="*/ 383564 w 1527494"/>
                  <a:gd name="connsiteY52-822" fmla="*/ 1310145 h 1347679"/>
                  <a:gd name="connsiteX53-823" fmla="*/ 354059 w 1527494"/>
                  <a:gd name="connsiteY53-824" fmla="*/ 1280640 h 1347679"/>
                  <a:gd name="connsiteX54-825" fmla="*/ 354059 w 1527494"/>
                  <a:gd name="connsiteY54-826" fmla="*/ 1206371 h 1347679"/>
                  <a:gd name="connsiteX55-827" fmla="*/ 354059 w 1527494"/>
                  <a:gd name="connsiteY55-828" fmla="*/ 1159543 h 1347679"/>
                  <a:gd name="connsiteX56-829" fmla="*/ 324554 w 1527494"/>
                  <a:gd name="connsiteY56-830" fmla="*/ 1130039 h 1347679"/>
                  <a:gd name="connsiteX57-831" fmla="*/ 295050 w 1527494"/>
                  <a:gd name="connsiteY57-832" fmla="*/ 1159543 h 1347679"/>
                  <a:gd name="connsiteX58-833" fmla="*/ 295050 w 1527494"/>
                  <a:gd name="connsiteY58-834" fmla="*/ 1206371 h 1347679"/>
                  <a:gd name="connsiteX59-835" fmla="*/ 295050 w 1527494"/>
                  <a:gd name="connsiteY59-836" fmla="*/ 1318174 h 1347679"/>
                  <a:gd name="connsiteX60-837" fmla="*/ 265545 w 1527494"/>
                  <a:gd name="connsiteY60-838" fmla="*/ 1347679 h 1347679"/>
                  <a:gd name="connsiteX61-839" fmla="*/ 236040 w 1527494"/>
                  <a:gd name="connsiteY61-840" fmla="*/ 1318174 h 1347679"/>
                  <a:gd name="connsiteX62-841" fmla="*/ 236040 w 1527494"/>
                  <a:gd name="connsiteY62-842" fmla="*/ 1206371 h 1347679"/>
                  <a:gd name="connsiteX63-843" fmla="*/ 235687 w 1527494"/>
                  <a:gd name="connsiteY63-844" fmla="*/ 1206371 h 1347679"/>
                  <a:gd name="connsiteX64-845" fmla="*/ 233721 w 1527494"/>
                  <a:gd name="connsiteY64-846" fmla="*/ 1196633 h 1347679"/>
                  <a:gd name="connsiteX65-847" fmla="*/ 206535 w 1527494"/>
                  <a:gd name="connsiteY65-848" fmla="*/ 1178613 h 1347679"/>
                  <a:gd name="connsiteX66-849" fmla="*/ 179349 w 1527494"/>
                  <a:gd name="connsiteY66-850" fmla="*/ 1196633 h 1347679"/>
                  <a:gd name="connsiteX67-851" fmla="*/ 177383 w 1527494"/>
                  <a:gd name="connsiteY67-852" fmla="*/ 1206371 h 1347679"/>
                  <a:gd name="connsiteX68-853" fmla="*/ 177030 w 1527494"/>
                  <a:gd name="connsiteY68-854" fmla="*/ 1206371 h 1347679"/>
                  <a:gd name="connsiteX69-855" fmla="*/ 177030 w 1527494"/>
                  <a:gd name="connsiteY69-856" fmla="*/ 1232065 h 1347679"/>
                  <a:gd name="connsiteX70-857" fmla="*/ 147525 w 1527494"/>
                  <a:gd name="connsiteY70-858" fmla="*/ 1261569 h 1347679"/>
                  <a:gd name="connsiteX71-859" fmla="*/ 118020 w 1527494"/>
                  <a:gd name="connsiteY71-860" fmla="*/ 1232065 h 1347679"/>
                  <a:gd name="connsiteX72-861" fmla="*/ 118020 w 1527494"/>
                  <a:gd name="connsiteY72-862" fmla="*/ 1206371 h 1347679"/>
                  <a:gd name="connsiteX73-863" fmla="*/ 118020 w 1527494"/>
                  <a:gd name="connsiteY73-864" fmla="*/ 1102703 h 1347679"/>
                  <a:gd name="connsiteX74-865" fmla="*/ 88515 w 1527494"/>
                  <a:gd name="connsiteY74-866" fmla="*/ 1073198 h 1347679"/>
                  <a:gd name="connsiteX75-867" fmla="*/ 59010 w 1527494"/>
                  <a:gd name="connsiteY75-868" fmla="*/ 1102703 h 1347679"/>
                  <a:gd name="connsiteX76-869" fmla="*/ 59010 w 1527494"/>
                  <a:gd name="connsiteY76-870" fmla="*/ 1206371 h 1347679"/>
                  <a:gd name="connsiteX77-871" fmla="*/ 59010 w 1527494"/>
                  <a:gd name="connsiteY77-872" fmla="*/ 1254144 h 1347679"/>
                  <a:gd name="connsiteX78-873" fmla="*/ 29505 w 1527494"/>
                  <a:gd name="connsiteY78-874" fmla="*/ 1283648 h 1347679"/>
                  <a:gd name="connsiteX79-875" fmla="*/ 0 w 1527494"/>
                  <a:gd name="connsiteY79-876" fmla="*/ 1254144 h 1347679"/>
                  <a:gd name="connsiteX80-877" fmla="*/ 0 w 1527494"/>
                  <a:gd name="connsiteY80-878" fmla="*/ 1206371 h 1347679"/>
                  <a:gd name="connsiteX81-879" fmla="*/ 0 w 1527494"/>
                  <a:gd name="connsiteY81-880" fmla="*/ 1009863 h 1347679"/>
                  <a:gd name="connsiteX82-881" fmla="*/ 198759 w 1527494"/>
                  <a:gd name="connsiteY82-882" fmla="*/ 1009863 h 1347679"/>
                  <a:gd name="connsiteX83-883" fmla="*/ 1299 w 1527494"/>
                  <a:gd name="connsiteY83-884" fmla="*/ 1009862 h 1347679"/>
                  <a:gd name="connsiteX84-885" fmla="*/ 9172 w 1527494"/>
                  <a:gd name="connsiteY84-886" fmla="*/ 887860 h 1347679"/>
                  <a:gd name="connsiteX85-887" fmla="*/ 183035 w 1527494"/>
                  <a:gd name="connsiteY85-888" fmla="*/ 296726 h 1347679"/>
                  <a:gd name="connsiteX86-889" fmla="*/ 757200 w 1527494"/>
                  <a:gd name="connsiteY86-890" fmla="*/ 0 h 1347679"/>
                  <a:gd name="connsiteX0-891" fmla="*/ 1114425 w 1527494"/>
                  <a:gd name="connsiteY0-892" fmla="*/ 1009863 h 1347679"/>
                  <a:gd name="connsiteX1-893" fmla="*/ 1527494 w 1527494"/>
                  <a:gd name="connsiteY1-894" fmla="*/ 1009863 h 1347679"/>
                  <a:gd name="connsiteX2-895" fmla="*/ 1527494 w 1527494"/>
                  <a:gd name="connsiteY2-896" fmla="*/ 1055770 h 1347679"/>
                  <a:gd name="connsiteX3-897" fmla="*/ 1527494 w 1527494"/>
                  <a:gd name="connsiteY3-898" fmla="*/ 1206371 h 1347679"/>
                  <a:gd name="connsiteX4-899" fmla="*/ 1527494 w 1527494"/>
                  <a:gd name="connsiteY4-900" fmla="*/ 1280640 h 1347679"/>
                  <a:gd name="connsiteX5-901" fmla="*/ 1497989 w 1527494"/>
                  <a:gd name="connsiteY5-902" fmla="*/ 1310145 h 1347679"/>
                  <a:gd name="connsiteX6-903" fmla="*/ 1468484 w 1527494"/>
                  <a:gd name="connsiteY6-904" fmla="*/ 1280640 h 1347679"/>
                  <a:gd name="connsiteX7-905" fmla="*/ 1468484 w 1527494"/>
                  <a:gd name="connsiteY7-906" fmla="*/ 1206371 h 1347679"/>
                  <a:gd name="connsiteX8-907" fmla="*/ 1468484 w 1527494"/>
                  <a:gd name="connsiteY8-908" fmla="*/ 1159543 h 1347679"/>
                  <a:gd name="connsiteX9-909" fmla="*/ 1438979 w 1527494"/>
                  <a:gd name="connsiteY9-910" fmla="*/ 1130039 h 1347679"/>
                  <a:gd name="connsiteX10-911" fmla="*/ 1409475 w 1527494"/>
                  <a:gd name="connsiteY10-912" fmla="*/ 1159543 h 1347679"/>
                  <a:gd name="connsiteX11-913" fmla="*/ 1409475 w 1527494"/>
                  <a:gd name="connsiteY11-914" fmla="*/ 1206371 h 1347679"/>
                  <a:gd name="connsiteX12-915" fmla="*/ 1409475 w 1527494"/>
                  <a:gd name="connsiteY12-916" fmla="*/ 1318174 h 1347679"/>
                  <a:gd name="connsiteX13-917" fmla="*/ 1379970 w 1527494"/>
                  <a:gd name="connsiteY13-918" fmla="*/ 1347679 h 1347679"/>
                  <a:gd name="connsiteX14-919" fmla="*/ 1350465 w 1527494"/>
                  <a:gd name="connsiteY14-920" fmla="*/ 1318174 h 1347679"/>
                  <a:gd name="connsiteX15-921" fmla="*/ 1350465 w 1527494"/>
                  <a:gd name="connsiteY15-922" fmla="*/ 1206371 h 1347679"/>
                  <a:gd name="connsiteX16-923" fmla="*/ 1350112 w 1527494"/>
                  <a:gd name="connsiteY16-924" fmla="*/ 1206371 h 1347679"/>
                  <a:gd name="connsiteX17-925" fmla="*/ 1348146 w 1527494"/>
                  <a:gd name="connsiteY17-926" fmla="*/ 1196633 h 1347679"/>
                  <a:gd name="connsiteX18-927" fmla="*/ 1320960 w 1527494"/>
                  <a:gd name="connsiteY18-928" fmla="*/ 1178613 h 1347679"/>
                  <a:gd name="connsiteX19-929" fmla="*/ 1293774 w 1527494"/>
                  <a:gd name="connsiteY19-930" fmla="*/ 1196633 h 1347679"/>
                  <a:gd name="connsiteX20-931" fmla="*/ 1291808 w 1527494"/>
                  <a:gd name="connsiteY20-932" fmla="*/ 1206371 h 1347679"/>
                  <a:gd name="connsiteX21-933" fmla="*/ 1291455 w 1527494"/>
                  <a:gd name="connsiteY21-934" fmla="*/ 1206371 h 1347679"/>
                  <a:gd name="connsiteX22-935" fmla="*/ 1291455 w 1527494"/>
                  <a:gd name="connsiteY22-936" fmla="*/ 1232065 h 1347679"/>
                  <a:gd name="connsiteX23-937" fmla="*/ 1261950 w 1527494"/>
                  <a:gd name="connsiteY23-938" fmla="*/ 1261569 h 1347679"/>
                  <a:gd name="connsiteX24-939" fmla="*/ 1232445 w 1527494"/>
                  <a:gd name="connsiteY24-940" fmla="*/ 1232065 h 1347679"/>
                  <a:gd name="connsiteX25-941" fmla="*/ 1232445 w 1527494"/>
                  <a:gd name="connsiteY25-942" fmla="*/ 1206371 h 1347679"/>
                  <a:gd name="connsiteX26-943" fmla="*/ 1232445 w 1527494"/>
                  <a:gd name="connsiteY26-944" fmla="*/ 1102703 h 1347679"/>
                  <a:gd name="connsiteX27-945" fmla="*/ 1202940 w 1527494"/>
                  <a:gd name="connsiteY27-946" fmla="*/ 1073198 h 1347679"/>
                  <a:gd name="connsiteX28-947" fmla="*/ 1173435 w 1527494"/>
                  <a:gd name="connsiteY28-948" fmla="*/ 1102703 h 1347679"/>
                  <a:gd name="connsiteX29-949" fmla="*/ 1173435 w 1527494"/>
                  <a:gd name="connsiteY29-950" fmla="*/ 1206371 h 1347679"/>
                  <a:gd name="connsiteX30-951" fmla="*/ 1173435 w 1527494"/>
                  <a:gd name="connsiteY30-952" fmla="*/ 1254144 h 1347679"/>
                  <a:gd name="connsiteX31-953" fmla="*/ 1143930 w 1527494"/>
                  <a:gd name="connsiteY31-954" fmla="*/ 1283648 h 1347679"/>
                  <a:gd name="connsiteX32-955" fmla="*/ 1114425 w 1527494"/>
                  <a:gd name="connsiteY32-956" fmla="*/ 1254144 h 1347679"/>
                  <a:gd name="connsiteX33-957" fmla="*/ 1114425 w 1527494"/>
                  <a:gd name="connsiteY33-958" fmla="*/ 1206371 h 1347679"/>
                  <a:gd name="connsiteX34-959" fmla="*/ 1114425 w 1527494"/>
                  <a:gd name="connsiteY34-960" fmla="*/ 1055770 h 1347679"/>
                  <a:gd name="connsiteX35-961" fmla="*/ 1114425 w 1527494"/>
                  <a:gd name="connsiteY35-962" fmla="*/ 1009863 h 1347679"/>
                  <a:gd name="connsiteX36-963" fmla="*/ 757200 w 1527494"/>
                  <a:gd name="connsiteY36-964" fmla="*/ 0 h 1347679"/>
                  <a:gd name="connsiteX37-965" fmla="*/ 1168907 w 1527494"/>
                  <a:gd name="connsiteY37-966" fmla="*/ 117206 h 1347679"/>
                  <a:gd name="connsiteX38-967" fmla="*/ 1435961 w 1527494"/>
                  <a:gd name="connsiteY38-968" fmla="*/ 475503 h 1347679"/>
                  <a:gd name="connsiteX39-969" fmla="*/ 1524283 w 1527494"/>
                  <a:gd name="connsiteY39-970" fmla="*/ 943543 h 1347679"/>
                  <a:gd name="connsiteX40-971" fmla="*/ 1526204 w 1527494"/>
                  <a:gd name="connsiteY40-972" fmla="*/ 1009862 h 1347679"/>
                  <a:gd name="connsiteX41-973" fmla="*/ 1111421 w 1527494"/>
                  <a:gd name="connsiteY41-974" fmla="*/ 1009862 h 1347679"/>
                  <a:gd name="connsiteX42-975" fmla="*/ 1108695 w 1527494"/>
                  <a:gd name="connsiteY42-976" fmla="*/ 952862 h 1347679"/>
                  <a:gd name="connsiteX43-977" fmla="*/ 1017785 w 1527494"/>
                  <a:gd name="connsiteY43-978" fmla="*/ 557845 h 1347679"/>
                  <a:gd name="connsiteX44-979" fmla="*/ 766843 w 1527494"/>
                  <a:gd name="connsiteY44-980" fmla="*/ 394645 h 1347679"/>
                  <a:gd name="connsiteX45-981" fmla="*/ 580288 w 1527494"/>
                  <a:gd name="connsiteY45-982" fmla="*/ 462150 h 1347679"/>
                  <a:gd name="connsiteX46-983" fmla="*/ 455930 w 1527494"/>
                  <a:gd name="connsiteY46-984" fmla="*/ 694339 h 1347679"/>
                  <a:gd name="connsiteX47-985" fmla="*/ 423730 w 1527494"/>
                  <a:gd name="connsiteY47-986" fmla="*/ 897225 h 1347679"/>
                  <a:gd name="connsiteX48-987" fmla="*/ 416761 w 1527494"/>
                  <a:gd name="connsiteY48-988" fmla="*/ 1009862 h 1347679"/>
                  <a:gd name="connsiteX49-989" fmla="*/ 413069 w 1527494"/>
                  <a:gd name="connsiteY49-990" fmla="*/ 1055770 h 1347679"/>
                  <a:gd name="connsiteX50-991" fmla="*/ 413069 w 1527494"/>
                  <a:gd name="connsiteY50-992" fmla="*/ 1206371 h 1347679"/>
                  <a:gd name="connsiteX51-993" fmla="*/ 413069 w 1527494"/>
                  <a:gd name="connsiteY51-994" fmla="*/ 1280640 h 1347679"/>
                  <a:gd name="connsiteX52-995" fmla="*/ 383564 w 1527494"/>
                  <a:gd name="connsiteY52-996" fmla="*/ 1310145 h 1347679"/>
                  <a:gd name="connsiteX53-997" fmla="*/ 354059 w 1527494"/>
                  <a:gd name="connsiteY53-998" fmla="*/ 1280640 h 1347679"/>
                  <a:gd name="connsiteX54-999" fmla="*/ 354059 w 1527494"/>
                  <a:gd name="connsiteY54-1000" fmla="*/ 1206371 h 1347679"/>
                  <a:gd name="connsiteX55-1001" fmla="*/ 354059 w 1527494"/>
                  <a:gd name="connsiteY55-1002" fmla="*/ 1159543 h 1347679"/>
                  <a:gd name="connsiteX56-1003" fmla="*/ 324554 w 1527494"/>
                  <a:gd name="connsiteY56-1004" fmla="*/ 1130039 h 1347679"/>
                  <a:gd name="connsiteX57-1005" fmla="*/ 295050 w 1527494"/>
                  <a:gd name="connsiteY57-1006" fmla="*/ 1159543 h 1347679"/>
                  <a:gd name="connsiteX58-1007" fmla="*/ 295050 w 1527494"/>
                  <a:gd name="connsiteY58-1008" fmla="*/ 1206371 h 1347679"/>
                  <a:gd name="connsiteX59-1009" fmla="*/ 295050 w 1527494"/>
                  <a:gd name="connsiteY59-1010" fmla="*/ 1318174 h 1347679"/>
                  <a:gd name="connsiteX60-1011" fmla="*/ 265545 w 1527494"/>
                  <a:gd name="connsiteY60-1012" fmla="*/ 1347679 h 1347679"/>
                  <a:gd name="connsiteX61-1013" fmla="*/ 236040 w 1527494"/>
                  <a:gd name="connsiteY61-1014" fmla="*/ 1318174 h 1347679"/>
                  <a:gd name="connsiteX62-1015" fmla="*/ 236040 w 1527494"/>
                  <a:gd name="connsiteY62-1016" fmla="*/ 1206371 h 1347679"/>
                  <a:gd name="connsiteX63-1017" fmla="*/ 235687 w 1527494"/>
                  <a:gd name="connsiteY63-1018" fmla="*/ 1206371 h 1347679"/>
                  <a:gd name="connsiteX64-1019" fmla="*/ 233721 w 1527494"/>
                  <a:gd name="connsiteY64-1020" fmla="*/ 1196633 h 1347679"/>
                  <a:gd name="connsiteX65-1021" fmla="*/ 206535 w 1527494"/>
                  <a:gd name="connsiteY65-1022" fmla="*/ 1178613 h 1347679"/>
                  <a:gd name="connsiteX66-1023" fmla="*/ 179349 w 1527494"/>
                  <a:gd name="connsiteY66-1024" fmla="*/ 1196633 h 1347679"/>
                  <a:gd name="connsiteX67-1025" fmla="*/ 177383 w 1527494"/>
                  <a:gd name="connsiteY67-1026" fmla="*/ 1206371 h 1347679"/>
                  <a:gd name="connsiteX68-1027" fmla="*/ 177030 w 1527494"/>
                  <a:gd name="connsiteY68-1028" fmla="*/ 1206371 h 1347679"/>
                  <a:gd name="connsiteX69-1029" fmla="*/ 177030 w 1527494"/>
                  <a:gd name="connsiteY69-1030" fmla="*/ 1232065 h 1347679"/>
                  <a:gd name="connsiteX70-1031" fmla="*/ 147525 w 1527494"/>
                  <a:gd name="connsiteY70-1032" fmla="*/ 1261569 h 1347679"/>
                  <a:gd name="connsiteX71-1033" fmla="*/ 118020 w 1527494"/>
                  <a:gd name="connsiteY71-1034" fmla="*/ 1232065 h 1347679"/>
                  <a:gd name="connsiteX72-1035" fmla="*/ 118020 w 1527494"/>
                  <a:gd name="connsiteY72-1036" fmla="*/ 1206371 h 1347679"/>
                  <a:gd name="connsiteX73-1037" fmla="*/ 118020 w 1527494"/>
                  <a:gd name="connsiteY73-1038" fmla="*/ 1102703 h 1347679"/>
                  <a:gd name="connsiteX74-1039" fmla="*/ 88515 w 1527494"/>
                  <a:gd name="connsiteY74-1040" fmla="*/ 1073198 h 1347679"/>
                  <a:gd name="connsiteX75-1041" fmla="*/ 59010 w 1527494"/>
                  <a:gd name="connsiteY75-1042" fmla="*/ 1102703 h 1347679"/>
                  <a:gd name="connsiteX76-1043" fmla="*/ 59010 w 1527494"/>
                  <a:gd name="connsiteY76-1044" fmla="*/ 1206371 h 1347679"/>
                  <a:gd name="connsiteX77-1045" fmla="*/ 59010 w 1527494"/>
                  <a:gd name="connsiteY77-1046" fmla="*/ 1254144 h 1347679"/>
                  <a:gd name="connsiteX78-1047" fmla="*/ 29505 w 1527494"/>
                  <a:gd name="connsiteY78-1048" fmla="*/ 1283648 h 1347679"/>
                  <a:gd name="connsiteX79-1049" fmla="*/ 0 w 1527494"/>
                  <a:gd name="connsiteY79-1050" fmla="*/ 1254144 h 1347679"/>
                  <a:gd name="connsiteX80-1051" fmla="*/ 0 w 1527494"/>
                  <a:gd name="connsiteY80-1052" fmla="*/ 1206371 h 1347679"/>
                  <a:gd name="connsiteX81-1053" fmla="*/ 0 w 1527494"/>
                  <a:gd name="connsiteY81-1054" fmla="*/ 1009863 h 1347679"/>
                  <a:gd name="connsiteX82-1055" fmla="*/ 1299 w 1527494"/>
                  <a:gd name="connsiteY82-1056" fmla="*/ 1009862 h 1347679"/>
                  <a:gd name="connsiteX83-1057" fmla="*/ 9172 w 1527494"/>
                  <a:gd name="connsiteY83-1058" fmla="*/ 887860 h 1347679"/>
                  <a:gd name="connsiteX84-1059" fmla="*/ 183035 w 1527494"/>
                  <a:gd name="connsiteY84-1060" fmla="*/ 296726 h 1347679"/>
                  <a:gd name="connsiteX85-1061" fmla="*/ 757200 w 1527494"/>
                  <a:gd name="connsiteY85-1062" fmla="*/ 0 h 1347679"/>
                  <a:gd name="connsiteX0-1063" fmla="*/ 1116806 w 1529875"/>
                  <a:gd name="connsiteY0-1064" fmla="*/ 1009863 h 1347679"/>
                  <a:gd name="connsiteX1-1065" fmla="*/ 1529875 w 1529875"/>
                  <a:gd name="connsiteY1-1066" fmla="*/ 1009863 h 1347679"/>
                  <a:gd name="connsiteX2-1067" fmla="*/ 1529875 w 1529875"/>
                  <a:gd name="connsiteY2-1068" fmla="*/ 1055770 h 1347679"/>
                  <a:gd name="connsiteX3-1069" fmla="*/ 1529875 w 1529875"/>
                  <a:gd name="connsiteY3-1070" fmla="*/ 1206371 h 1347679"/>
                  <a:gd name="connsiteX4-1071" fmla="*/ 1529875 w 1529875"/>
                  <a:gd name="connsiteY4-1072" fmla="*/ 1280640 h 1347679"/>
                  <a:gd name="connsiteX5-1073" fmla="*/ 1500370 w 1529875"/>
                  <a:gd name="connsiteY5-1074" fmla="*/ 1310145 h 1347679"/>
                  <a:gd name="connsiteX6-1075" fmla="*/ 1470865 w 1529875"/>
                  <a:gd name="connsiteY6-1076" fmla="*/ 1280640 h 1347679"/>
                  <a:gd name="connsiteX7-1077" fmla="*/ 1470865 w 1529875"/>
                  <a:gd name="connsiteY7-1078" fmla="*/ 1206371 h 1347679"/>
                  <a:gd name="connsiteX8-1079" fmla="*/ 1470865 w 1529875"/>
                  <a:gd name="connsiteY8-1080" fmla="*/ 1159543 h 1347679"/>
                  <a:gd name="connsiteX9-1081" fmla="*/ 1441360 w 1529875"/>
                  <a:gd name="connsiteY9-1082" fmla="*/ 1130039 h 1347679"/>
                  <a:gd name="connsiteX10-1083" fmla="*/ 1411856 w 1529875"/>
                  <a:gd name="connsiteY10-1084" fmla="*/ 1159543 h 1347679"/>
                  <a:gd name="connsiteX11-1085" fmla="*/ 1411856 w 1529875"/>
                  <a:gd name="connsiteY11-1086" fmla="*/ 1206371 h 1347679"/>
                  <a:gd name="connsiteX12-1087" fmla="*/ 1411856 w 1529875"/>
                  <a:gd name="connsiteY12-1088" fmla="*/ 1318174 h 1347679"/>
                  <a:gd name="connsiteX13-1089" fmla="*/ 1382351 w 1529875"/>
                  <a:gd name="connsiteY13-1090" fmla="*/ 1347679 h 1347679"/>
                  <a:gd name="connsiteX14-1091" fmla="*/ 1352846 w 1529875"/>
                  <a:gd name="connsiteY14-1092" fmla="*/ 1318174 h 1347679"/>
                  <a:gd name="connsiteX15-1093" fmla="*/ 1352846 w 1529875"/>
                  <a:gd name="connsiteY15-1094" fmla="*/ 1206371 h 1347679"/>
                  <a:gd name="connsiteX16-1095" fmla="*/ 1352493 w 1529875"/>
                  <a:gd name="connsiteY16-1096" fmla="*/ 1206371 h 1347679"/>
                  <a:gd name="connsiteX17-1097" fmla="*/ 1350527 w 1529875"/>
                  <a:gd name="connsiteY17-1098" fmla="*/ 1196633 h 1347679"/>
                  <a:gd name="connsiteX18-1099" fmla="*/ 1323341 w 1529875"/>
                  <a:gd name="connsiteY18-1100" fmla="*/ 1178613 h 1347679"/>
                  <a:gd name="connsiteX19-1101" fmla="*/ 1296155 w 1529875"/>
                  <a:gd name="connsiteY19-1102" fmla="*/ 1196633 h 1347679"/>
                  <a:gd name="connsiteX20-1103" fmla="*/ 1294189 w 1529875"/>
                  <a:gd name="connsiteY20-1104" fmla="*/ 1206371 h 1347679"/>
                  <a:gd name="connsiteX21-1105" fmla="*/ 1293836 w 1529875"/>
                  <a:gd name="connsiteY21-1106" fmla="*/ 1206371 h 1347679"/>
                  <a:gd name="connsiteX22-1107" fmla="*/ 1293836 w 1529875"/>
                  <a:gd name="connsiteY22-1108" fmla="*/ 1232065 h 1347679"/>
                  <a:gd name="connsiteX23-1109" fmla="*/ 1264331 w 1529875"/>
                  <a:gd name="connsiteY23-1110" fmla="*/ 1261569 h 1347679"/>
                  <a:gd name="connsiteX24-1111" fmla="*/ 1234826 w 1529875"/>
                  <a:gd name="connsiteY24-1112" fmla="*/ 1232065 h 1347679"/>
                  <a:gd name="connsiteX25-1113" fmla="*/ 1234826 w 1529875"/>
                  <a:gd name="connsiteY25-1114" fmla="*/ 1206371 h 1347679"/>
                  <a:gd name="connsiteX26-1115" fmla="*/ 1234826 w 1529875"/>
                  <a:gd name="connsiteY26-1116" fmla="*/ 1102703 h 1347679"/>
                  <a:gd name="connsiteX27-1117" fmla="*/ 1205321 w 1529875"/>
                  <a:gd name="connsiteY27-1118" fmla="*/ 1073198 h 1347679"/>
                  <a:gd name="connsiteX28-1119" fmla="*/ 1175816 w 1529875"/>
                  <a:gd name="connsiteY28-1120" fmla="*/ 1102703 h 1347679"/>
                  <a:gd name="connsiteX29-1121" fmla="*/ 1175816 w 1529875"/>
                  <a:gd name="connsiteY29-1122" fmla="*/ 1206371 h 1347679"/>
                  <a:gd name="connsiteX30-1123" fmla="*/ 1175816 w 1529875"/>
                  <a:gd name="connsiteY30-1124" fmla="*/ 1254144 h 1347679"/>
                  <a:gd name="connsiteX31-1125" fmla="*/ 1146311 w 1529875"/>
                  <a:gd name="connsiteY31-1126" fmla="*/ 1283648 h 1347679"/>
                  <a:gd name="connsiteX32-1127" fmla="*/ 1116806 w 1529875"/>
                  <a:gd name="connsiteY32-1128" fmla="*/ 1254144 h 1347679"/>
                  <a:gd name="connsiteX33-1129" fmla="*/ 1116806 w 1529875"/>
                  <a:gd name="connsiteY33-1130" fmla="*/ 1206371 h 1347679"/>
                  <a:gd name="connsiteX34-1131" fmla="*/ 1116806 w 1529875"/>
                  <a:gd name="connsiteY34-1132" fmla="*/ 1055770 h 1347679"/>
                  <a:gd name="connsiteX35-1133" fmla="*/ 1116806 w 1529875"/>
                  <a:gd name="connsiteY35-1134" fmla="*/ 1009863 h 1347679"/>
                  <a:gd name="connsiteX36-1135" fmla="*/ 759581 w 1529875"/>
                  <a:gd name="connsiteY36-1136" fmla="*/ 0 h 1347679"/>
                  <a:gd name="connsiteX37-1137" fmla="*/ 1171288 w 1529875"/>
                  <a:gd name="connsiteY37-1138" fmla="*/ 117206 h 1347679"/>
                  <a:gd name="connsiteX38-1139" fmla="*/ 1438342 w 1529875"/>
                  <a:gd name="connsiteY38-1140" fmla="*/ 475503 h 1347679"/>
                  <a:gd name="connsiteX39-1141" fmla="*/ 1526664 w 1529875"/>
                  <a:gd name="connsiteY39-1142" fmla="*/ 943543 h 1347679"/>
                  <a:gd name="connsiteX40-1143" fmla="*/ 1528585 w 1529875"/>
                  <a:gd name="connsiteY40-1144" fmla="*/ 1009862 h 1347679"/>
                  <a:gd name="connsiteX41-1145" fmla="*/ 1113802 w 1529875"/>
                  <a:gd name="connsiteY41-1146" fmla="*/ 1009862 h 1347679"/>
                  <a:gd name="connsiteX42-1147" fmla="*/ 1111076 w 1529875"/>
                  <a:gd name="connsiteY42-1148" fmla="*/ 952862 h 1347679"/>
                  <a:gd name="connsiteX43-1149" fmla="*/ 1020166 w 1529875"/>
                  <a:gd name="connsiteY43-1150" fmla="*/ 557845 h 1347679"/>
                  <a:gd name="connsiteX44-1151" fmla="*/ 769224 w 1529875"/>
                  <a:gd name="connsiteY44-1152" fmla="*/ 394645 h 1347679"/>
                  <a:gd name="connsiteX45-1153" fmla="*/ 582669 w 1529875"/>
                  <a:gd name="connsiteY45-1154" fmla="*/ 462150 h 1347679"/>
                  <a:gd name="connsiteX46-1155" fmla="*/ 458311 w 1529875"/>
                  <a:gd name="connsiteY46-1156" fmla="*/ 694339 h 1347679"/>
                  <a:gd name="connsiteX47-1157" fmla="*/ 426111 w 1529875"/>
                  <a:gd name="connsiteY47-1158" fmla="*/ 897225 h 1347679"/>
                  <a:gd name="connsiteX48-1159" fmla="*/ 419142 w 1529875"/>
                  <a:gd name="connsiteY48-1160" fmla="*/ 1009862 h 1347679"/>
                  <a:gd name="connsiteX49-1161" fmla="*/ 415450 w 1529875"/>
                  <a:gd name="connsiteY49-1162" fmla="*/ 1055770 h 1347679"/>
                  <a:gd name="connsiteX50-1163" fmla="*/ 415450 w 1529875"/>
                  <a:gd name="connsiteY50-1164" fmla="*/ 1206371 h 1347679"/>
                  <a:gd name="connsiteX51-1165" fmla="*/ 415450 w 1529875"/>
                  <a:gd name="connsiteY51-1166" fmla="*/ 1280640 h 1347679"/>
                  <a:gd name="connsiteX52-1167" fmla="*/ 385945 w 1529875"/>
                  <a:gd name="connsiteY52-1168" fmla="*/ 1310145 h 1347679"/>
                  <a:gd name="connsiteX53-1169" fmla="*/ 356440 w 1529875"/>
                  <a:gd name="connsiteY53-1170" fmla="*/ 1280640 h 1347679"/>
                  <a:gd name="connsiteX54-1171" fmla="*/ 356440 w 1529875"/>
                  <a:gd name="connsiteY54-1172" fmla="*/ 1206371 h 1347679"/>
                  <a:gd name="connsiteX55-1173" fmla="*/ 356440 w 1529875"/>
                  <a:gd name="connsiteY55-1174" fmla="*/ 1159543 h 1347679"/>
                  <a:gd name="connsiteX56-1175" fmla="*/ 326935 w 1529875"/>
                  <a:gd name="connsiteY56-1176" fmla="*/ 1130039 h 1347679"/>
                  <a:gd name="connsiteX57-1177" fmla="*/ 297431 w 1529875"/>
                  <a:gd name="connsiteY57-1178" fmla="*/ 1159543 h 1347679"/>
                  <a:gd name="connsiteX58-1179" fmla="*/ 297431 w 1529875"/>
                  <a:gd name="connsiteY58-1180" fmla="*/ 1206371 h 1347679"/>
                  <a:gd name="connsiteX59-1181" fmla="*/ 297431 w 1529875"/>
                  <a:gd name="connsiteY59-1182" fmla="*/ 1318174 h 1347679"/>
                  <a:gd name="connsiteX60-1183" fmla="*/ 267926 w 1529875"/>
                  <a:gd name="connsiteY60-1184" fmla="*/ 1347679 h 1347679"/>
                  <a:gd name="connsiteX61-1185" fmla="*/ 238421 w 1529875"/>
                  <a:gd name="connsiteY61-1186" fmla="*/ 1318174 h 1347679"/>
                  <a:gd name="connsiteX62-1187" fmla="*/ 238421 w 1529875"/>
                  <a:gd name="connsiteY62-1188" fmla="*/ 1206371 h 1347679"/>
                  <a:gd name="connsiteX63-1189" fmla="*/ 238068 w 1529875"/>
                  <a:gd name="connsiteY63-1190" fmla="*/ 1206371 h 1347679"/>
                  <a:gd name="connsiteX64-1191" fmla="*/ 236102 w 1529875"/>
                  <a:gd name="connsiteY64-1192" fmla="*/ 1196633 h 1347679"/>
                  <a:gd name="connsiteX65-1193" fmla="*/ 208916 w 1529875"/>
                  <a:gd name="connsiteY65-1194" fmla="*/ 1178613 h 1347679"/>
                  <a:gd name="connsiteX66-1195" fmla="*/ 181730 w 1529875"/>
                  <a:gd name="connsiteY66-1196" fmla="*/ 1196633 h 1347679"/>
                  <a:gd name="connsiteX67-1197" fmla="*/ 179764 w 1529875"/>
                  <a:gd name="connsiteY67-1198" fmla="*/ 1206371 h 1347679"/>
                  <a:gd name="connsiteX68-1199" fmla="*/ 179411 w 1529875"/>
                  <a:gd name="connsiteY68-1200" fmla="*/ 1206371 h 1347679"/>
                  <a:gd name="connsiteX69-1201" fmla="*/ 179411 w 1529875"/>
                  <a:gd name="connsiteY69-1202" fmla="*/ 1232065 h 1347679"/>
                  <a:gd name="connsiteX70-1203" fmla="*/ 149906 w 1529875"/>
                  <a:gd name="connsiteY70-1204" fmla="*/ 1261569 h 1347679"/>
                  <a:gd name="connsiteX71-1205" fmla="*/ 120401 w 1529875"/>
                  <a:gd name="connsiteY71-1206" fmla="*/ 1232065 h 1347679"/>
                  <a:gd name="connsiteX72-1207" fmla="*/ 120401 w 1529875"/>
                  <a:gd name="connsiteY72-1208" fmla="*/ 1206371 h 1347679"/>
                  <a:gd name="connsiteX73-1209" fmla="*/ 120401 w 1529875"/>
                  <a:gd name="connsiteY73-1210" fmla="*/ 1102703 h 1347679"/>
                  <a:gd name="connsiteX74-1211" fmla="*/ 90896 w 1529875"/>
                  <a:gd name="connsiteY74-1212" fmla="*/ 1073198 h 1347679"/>
                  <a:gd name="connsiteX75-1213" fmla="*/ 61391 w 1529875"/>
                  <a:gd name="connsiteY75-1214" fmla="*/ 1102703 h 1347679"/>
                  <a:gd name="connsiteX76-1215" fmla="*/ 61391 w 1529875"/>
                  <a:gd name="connsiteY76-1216" fmla="*/ 1206371 h 1347679"/>
                  <a:gd name="connsiteX77-1217" fmla="*/ 61391 w 1529875"/>
                  <a:gd name="connsiteY77-1218" fmla="*/ 1254144 h 1347679"/>
                  <a:gd name="connsiteX78-1219" fmla="*/ 31886 w 1529875"/>
                  <a:gd name="connsiteY78-1220" fmla="*/ 1283648 h 1347679"/>
                  <a:gd name="connsiteX79-1221" fmla="*/ 2381 w 1529875"/>
                  <a:gd name="connsiteY79-1222" fmla="*/ 1254144 h 1347679"/>
                  <a:gd name="connsiteX80-1223" fmla="*/ 0 w 1529875"/>
                  <a:gd name="connsiteY80-1224" fmla="*/ 1203990 h 1347679"/>
                  <a:gd name="connsiteX81-1225" fmla="*/ 2381 w 1529875"/>
                  <a:gd name="connsiteY81-1226" fmla="*/ 1009863 h 1347679"/>
                  <a:gd name="connsiteX82-1227" fmla="*/ 3680 w 1529875"/>
                  <a:gd name="connsiteY82-1228" fmla="*/ 1009862 h 1347679"/>
                  <a:gd name="connsiteX83-1229" fmla="*/ 11553 w 1529875"/>
                  <a:gd name="connsiteY83-1230" fmla="*/ 887860 h 1347679"/>
                  <a:gd name="connsiteX84-1231" fmla="*/ 185416 w 1529875"/>
                  <a:gd name="connsiteY84-1232" fmla="*/ 296726 h 1347679"/>
                  <a:gd name="connsiteX85-1233" fmla="*/ 759581 w 1529875"/>
                  <a:gd name="connsiteY85-1234" fmla="*/ 0 h 134767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  <a:cxn ang="0">
                    <a:pos x="connsiteX44-89" y="connsiteY44-90"/>
                  </a:cxn>
                  <a:cxn ang="0">
                    <a:pos x="connsiteX45-91" y="connsiteY45-92"/>
                  </a:cxn>
                  <a:cxn ang="0">
                    <a:pos x="connsiteX46-93" y="connsiteY46-94"/>
                  </a:cxn>
                  <a:cxn ang="0">
                    <a:pos x="connsiteX47-95" y="connsiteY47-96"/>
                  </a:cxn>
                  <a:cxn ang="0">
                    <a:pos x="connsiteX48-97" y="connsiteY48-98"/>
                  </a:cxn>
                  <a:cxn ang="0">
                    <a:pos x="connsiteX49-99" y="connsiteY49-100"/>
                  </a:cxn>
                  <a:cxn ang="0">
                    <a:pos x="connsiteX50-101" y="connsiteY50-102"/>
                  </a:cxn>
                  <a:cxn ang="0">
                    <a:pos x="connsiteX51-103" y="connsiteY51-104"/>
                  </a:cxn>
                  <a:cxn ang="0">
                    <a:pos x="connsiteX52-105" y="connsiteY52-106"/>
                  </a:cxn>
                  <a:cxn ang="0">
                    <a:pos x="connsiteX53-107" y="connsiteY53-108"/>
                  </a:cxn>
                  <a:cxn ang="0">
                    <a:pos x="connsiteX54-109" y="connsiteY54-110"/>
                  </a:cxn>
                  <a:cxn ang="0">
                    <a:pos x="connsiteX55-111" y="connsiteY55-112"/>
                  </a:cxn>
                  <a:cxn ang="0">
                    <a:pos x="connsiteX56-113" y="connsiteY56-114"/>
                  </a:cxn>
                  <a:cxn ang="0">
                    <a:pos x="connsiteX57-115" y="connsiteY57-116"/>
                  </a:cxn>
                  <a:cxn ang="0">
                    <a:pos x="connsiteX58-117" y="connsiteY58-118"/>
                  </a:cxn>
                  <a:cxn ang="0">
                    <a:pos x="connsiteX59-119" y="connsiteY59-120"/>
                  </a:cxn>
                  <a:cxn ang="0">
                    <a:pos x="connsiteX60-121" y="connsiteY60-122"/>
                  </a:cxn>
                  <a:cxn ang="0">
                    <a:pos x="connsiteX61-123" y="connsiteY61-124"/>
                  </a:cxn>
                  <a:cxn ang="0">
                    <a:pos x="connsiteX62-125" y="connsiteY62-126"/>
                  </a:cxn>
                  <a:cxn ang="0">
                    <a:pos x="connsiteX63-127" y="connsiteY63-128"/>
                  </a:cxn>
                  <a:cxn ang="0">
                    <a:pos x="connsiteX64-129" y="connsiteY64-130"/>
                  </a:cxn>
                  <a:cxn ang="0">
                    <a:pos x="connsiteX65-131" y="connsiteY65-132"/>
                  </a:cxn>
                  <a:cxn ang="0">
                    <a:pos x="connsiteX66-133" y="connsiteY66-134"/>
                  </a:cxn>
                  <a:cxn ang="0">
                    <a:pos x="connsiteX67-135" y="connsiteY67-136"/>
                  </a:cxn>
                  <a:cxn ang="0">
                    <a:pos x="connsiteX68-137" y="connsiteY68-138"/>
                  </a:cxn>
                  <a:cxn ang="0">
                    <a:pos x="connsiteX69-139" y="connsiteY69-140"/>
                  </a:cxn>
                  <a:cxn ang="0">
                    <a:pos x="connsiteX70-141" y="connsiteY70-142"/>
                  </a:cxn>
                  <a:cxn ang="0">
                    <a:pos x="connsiteX71-143" y="connsiteY71-144"/>
                  </a:cxn>
                  <a:cxn ang="0">
                    <a:pos x="connsiteX72-145" y="connsiteY72-146"/>
                  </a:cxn>
                  <a:cxn ang="0">
                    <a:pos x="connsiteX73-147" y="connsiteY73-148"/>
                  </a:cxn>
                  <a:cxn ang="0">
                    <a:pos x="connsiteX74-149" y="connsiteY74-150"/>
                  </a:cxn>
                  <a:cxn ang="0">
                    <a:pos x="connsiteX75-151" y="connsiteY75-152"/>
                  </a:cxn>
                  <a:cxn ang="0">
                    <a:pos x="connsiteX76-153" y="connsiteY76-154"/>
                  </a:cxn>
                  <a:cxn ang="0">
                    <a:pos x="connsiteX77-155" y="connsiteY77-156"/>
                  </a:cxn>
                  <a:cxn ang="0">
                    <a:pos x="connsiteX78-157" y="connsiteY78-158"/>
                  </a:cxn>
                  <a:cxn ang="0">
                    <a:pos x="connsiteX79-159" y="connsiteY79-160"/>
                  </a:cxn>
                  <a:cxn ang="0">
                    <a:pos x="connsiteX80-161" y="connsiteY80-162"/>
                  </a:cxn>
                  <a:cxn ang="0">
                    <a:pos x="connsiteX81-163" y="connsiteY81-164"/>
                  </a:cxn>
                  <a:cxn ang="0">
                    <a:pos x="connsiteX82-165" y="connsiteY82-166"/>
                  </a:cxn>
                  <a:cxn ang="0">
                    <a:pos x="connsiteX83-167" y="connsiteY83-168"/>
                  </a:cxn>
                  <a:cxn ang="0">
                    <a:pos x="connsiteX84-169" y="connsiteY84-170"/>
                  </a:cxn>
                  <a:cxn ang="0">
                    <a:pos x="connsiteX85-171" y="connsiteY85-172"/>
                  </a:cxn>
                </a:cxnLst>
                <a:rect l="l" t="t" r="r" b="b"/>
                <a:pathLst>
                  <a:path w="1529875" h="1347679">
                    <a:moveTo>
                      <a:pt x="1116806" y="1009863"/>
                    </a:moveTo>
                    <a:lnTo>
                      <a:pt x="1529875" y="1009863"/>
                    </a:lnTo>
                    <a:lnTo>
                      <a:pt x="1529875" y="1055770"/>
                    </a:lnTo>
                    <a:lnTo>
                      <a:pt x="1529875" y="1206371"/>
                    </a:lnTo>
                    <a:lnTo>
                      <a:pt x="1529875" y="1280640"/>
                    </a:lnTo>
                    <a:cubicBezTo>
                      <a:pt x="1529875" y="1296935"/>
                      <a:pt x="1516665" y="1310145"/>
                      <a:pt x="1500370" y="1310145"/>
                    </a:cubicBezTo>
                    <a:cubicBezTo>
                      <a:pt x="1484075" y="1310145"/>
                      <a:pt x="1470865" y="1296935"/>
                      <a:pt x="1470865" y="1280640"/>
                    </a:cubicBezTo>
                    <a:lnTo>
                      <a:pt x="1470865" y="1206371"/>
                    </a:lnTo>
                    <a:lnTo>
                      <a:pt x="1470865" y="1159543"/>
                    </a:lnTo>
                    <a:cubicBezTo>
                      <a:pt x="1470865" y="1143248"/>
                      <a:pt x="1457655" y="1130039"/>
                      <a:pt x="1441360" y="1130039"/>
                    </a:cubicBezTo>
                    <a:cubicBezTo>
                      <a:pt x="1425065" y="1130039"/>
                      <a:pt x="1411856" y="1143248"/>
                      <a:pt x="1411856" y="1159543"/>
                    </a:cubicBezTo>
                    <a:lnTo>
                      <a:pt x="1411856" y="1206371"/>
                    </a:lnTo>
                    <a:lnTo>
                      <a:pt x="1411856" y="1318174"/>
                    </a:lnTo>
                    <a:cubicBezTo>
                      <a:pt x="1411856" y="1334469"/>
                      <a:pt x="1398646" y="1347679"/>
                      <a:pt x="1382351" y="1347679"/>
                    </a:cubicBezTo>
                    <a:cubicBezTo>
                      <a:pt x="1366056" y="1347679"/>
                      <a:pt x="1352846" y="1334469"/>
                      <a:pt x="1352846" y="1318174"/>
                    </a:cubicBezTo>
                    <a:lnTo>
                      <a:pt x="1352846" y="1206371"/>
                    </a:lnTo>
                    <a:lnTo>
                      <a:pt x="1352493" y="1206371"/>
                    </a:lnTo>
                    <a:lnTo>
                      <a:pt x="1350527" y="1196633"/>
                    </a:lnTo>
                    <a:cubicBezTo>
                      <a:pt x="1346048" y="1186043"/>
                      <a:pt x="1335562" y="1178613"/>
                      <a:pt x="1323341" y="1178613"/>
                    </a:cubicBezTo>
                    <a:cubicBezTo>
                      <a:pt x="1311119" y="1178613"/>
                      <a:pt x="1300634" y="1186043"/>
                      <a:pt x="1296155" y="1196633"/>
                    </a:cubicBezTo>
                    <a:lnTo>
                      <a:pt x="1294189" y="1206371"/>
                    </a:lnTo>
                    <a:lnTo>
                      <a:pt x="1293836" y="1206371"/>
                    </a:lnTo>
                    <a:lnTo>
                      <a:pt x="1293836" y="1232065"/>
                    </a:lnTo>
                    <a:cubicBezTo>
                      <a:pt x="1293836" y="1248360"/>
                      <a:pt x="1280626" y="1261569"/>
                      <a:pt x="1264331" y="1261569"/>
                    </a:cubicBezTo>
                    <a:cubicBezTo>
                      <a:pt x="1248036" y="1261569"/>
                      <a:pt x="1234826" y="1248360"/>
                      <a:pt x="1234826" y="1232065"/>
                    </a:cubicBezTo>
                    <a:lnTo>
                      <a:pt x="1234826" y="1206371"/>
                    </a:lnTo>
                    <a:lnTo>
                      <a:pt x="1234826" y="1102703"/>
                    </a:lnTo>
                    <a:cubicBezTo>
                      <a:pt x="1234826" y="1086408"/>
                      <a:pt x="1221616" y="1073198"/>
                      <a:pt x="1205321" y="1073198"/>
                    </a:cubicBezTo>
                    <a:cubicBezTo>
                      <a:pt x="1189026" y="1073198"/>
                      <a:pt x="1175816" y="1086408"/>
                      <a:pt x="1175816" y="1102703"/>
                    </a:cubicBezTo>
                    <a:lnTo>
                      <a:pt x="1175816" y="1206371"/>
                    </a:lnTo>
                    <a:lnTo>
                      <a:pt x="1175816" y="1254144"/>
                    </a:lnTo>
                    <a:cubicBezTo>
                      <a:pt x="1175816" y="1270439"/>
                      <a:pt x="1162606" y="1283648"/>
                      <a:pt x="1146311" y="1283648"/>
                    </a:cubicBezTo>
                    <a:cubicBezTo>
                      <a:pt x="1130016" y="1283648"/>
                      <a:pt x="1116806" y="1270439"/>
                      <a:pt x="1116806" y="1254144"/>
                    </a:cubicBezTo>
                    <a:lnTo>
                      <a:pt x="1116806" y="1206371"/>
                    </a:lnTo>
                    <a:lnTo>
                      <a:pt x="1116806" y="1055770"/>
                    </a:lnTo>
                    <a:lnTo>
                      <a:pt x="1116806" y="1009863"/>
                    </a:lnTo>
                    <a:close/>
                    <a:moveTo>
                      <a:pt x="759581" y="0"/>
                    </a:moveTo>
                    <a:cubicBezTo>
                      <a:pt x="918824" y="0"/>
                      <a:pt x="1056059" y="39069"/>
                      <a:pt x="1171288" y="117206"/>
                    </a:cubicBezTo>
                    <a:cubicBezTo>
                      <a:pt x="1286517" y="195344"/>
                      <a:pt x="1375535" y="314776"/>
                      <a:pt x="1438342" y="475503"/>
                    </a:cubicBezTo>
                    <a:cubicBezTo>
                      <a:pt x="1485448" y="596048"/>
                      <a:pt x="1514888" y="752062"/>
                      <a:pt x="1526664" y="943543"/>
                    </a:cubicBezTo>
                    <a:cubicBezTo>
                      <a:pt x="1527304" y="965649"/>
                      <a:pt x="1527945" y="987756"/>
                      <a:pt x="1528585" y="1009862"/>
                    </a:cubicBezTo>
                    <a:lnTo>
                      <a:pt x="1113802" y="1009862"/>
                    </a:lnTo>
                    <a:lnTo>
                      <a:pt x="1111076" y="952862"/>
                    </a:lnTo>
                    <a:cubicBezTo>
                      <a:pt x="1098955" y="771117"/>
                      <a:pt x="1068652" y="639444"/>
                      <a:pt x="1020166" y="557845"/>
                    </a:cubicBezTo>
                    <a:cubicBezTo>
                      <a:pt x="955520" y="449045"/>
                      <a:pt x="871873" y="394645"/>
                      <a:pt x="769224" y="394645"/>
                    </a:cubicBezTo>
                    <a:cubicBezTo>
                      <a:pt x="699138" y="394645"/>
                      <a:pt x="636954" y="417147"/>
                      <a:pt x="582669" y="462150"/>
                    </a:cubicBezTo>
                    <a:cubicBezTo>
                      <a:pt x="528386" y="507154"/>
                      <a:pt x="486933" y="584550"/>
                      <a:pt x="458311" y="694339"/>
                    </a:cubicBezTo>
                    <a:cubicBezTo>
                      <a:pt x="444000" y="749233"/>
                      <a:pt x="433267" y="816862"/>
                      <a:pt x="426111" y="897225"/>
                    </a:cubicBezTo>
                    <a:lnTo>
                      <a:pt x="419142" y="1009862"/>
                    </a:lnTo>
                    <a:lnTo>
                      <a:pt x="415450" y="1055770"/>
                    </a:lnTo>
                    <a:lnTo>
                      <a:pt x="415450" y="1206371"/>
                    </a:lnTo>
                    <a:lnTo>
                      <a:pt x="415450" y="1280640"/>
                    </a:lnTo>
                    <a:cubicBezTo>
                      <a:pt x="415450" y="1296935"/>
                      <a:pt x="402240" y="1310145"/>
                      <a:pt x="385945" y="1310145"/>
                    </a:cubicBezTo>
                    <a:cubicBezTo>
                      <a:pt x="369650" y="1310145"/>
                      <a:pt x="356440" y="1296935"/>
                      <a:pt x="356440" y="1280640"/>
                    </a:cubicBezTo>
                    <a:lnTo>
                      <a:pt x="356440" y="1206371"/>
                    </a:lnTo>
                    <a:lnTo>
                      <a:pt x="356440" y="1159543"/>
                    </a:lnTo>
                    <a:cubicBezTo>
                      <a:pt x="356440" y="1143248"/>
                      <a:pt x="343230" y="1130039"/>
                      <a:pt x="326935" y="1130039"/>
                    </a:cubicBezTo>
                    <a:cubicBezTo>
                      <a:pt x="310640" y="1130039"/>
                      <a:pt x="297431" y="1143248"/>
                      <a:pt x="297431" y="1159543"/>
                    </a:cubicBezTo>
                    <a:lnTo>
                      <a:pt x="297431" y="1206371"/>
                    </a:lnTo>
                    <a:lnTo>
                      <a:pt x="297431" y="1318174"/>
                    </a:lnTo>
                    <a:cubicBezTo>
                      <a:pt x="297431" y="1334469"/>
                      <a:pt x="284221" y="1347679"/>
                      <a:pt x="267926" y="1347679"/>
                    </a:cubicBezTo>
                    <a:cubicBezTo>
                      <a:pt x="251631" y="1347679"/>
                      <a:pt x="238421" y="1334469"/>
                      <a:pt x="238421" y="1318174"/>
                    </a:cubicBezTo>
                    <a:lnTo>
                      <a:pt x="238421" y="1206371"/>
                    </a:lnTo>
                    <a:lnTo>
                      <a:pt x="238068" y="1206371"/>
                    </a:lnTo>
                    <a:lnTo>
                      <a:pt x="236102" y="1196633"/>
                    </a:lnTo>
                    <a:cubicBezTo>
                      <a:pt x="231623" y="1186043"/>
                      <a:pt x="221137" y="1178613"/>
                      <a:pt x="208916" y="1178613"/>
                    </a:cubicBezTo>
                    <a:cubicBezTo>
                      <a:pt x="196694" y="1178613"/>
                      <a:pt x="186209" y="1186043"/>
                      <a:pt x="181730" y="1196633"/>
                    </a:cubicBezTo>
                    <a:lnTo>
                      <a:pt x="179764" y="1206371"/>
                    </a:lnTo>
                    <a:lnTo>
                      <a:pt x="179411" y="1206371"/>
                    </a:lnTo>
                    <a:lnTo>
                      <a:pt x="179411" y="1232065"/>
                    </a:lnTo>
                    <a:cubicBezTo>
                      <a:pt x="179411" y="1248360"/>
                      <a:pt x="166201" y="1261569"/>
                      <a:pt x="149906" y="1261569"/>
                    </a:cubicBezTo>
                    <a:cubicBezTo>
                      <a:pt x="133611" y="1261569"/>
                      <a:pt x="120401" y="1248360"/>
                      <a:pt x="120401" y="1232065"/>
                    </a:cubicBezTo>
                    <a:lnTo>
                      <a:pt x="120401" y="1206371"/>
                    </a:lnTo>
                    <a:lnTo>
                      <a:pt x="120401" y="1102703"/>
                    </a:lnTo>
                    <a:cubicBezTo>
                      <a:pt x="120401" y="1086408"/>
                      <a:pt x="107191" y="1073198"/>
                      <a:pt x="90896" y="1073198"/>
                    </a:cubicBezTo>
                    <a:cubicBezTo>
                      <a:pt x="74601" y="1073198"/>
                      <a:pt x="61391" y="1086408"/>
                      <a:pt x="61391" y="1102703"/>
                    </a:cubicBezTo>
                    <a:lnTo>
                      <a:pt x="61391" y="1206371"/>
                    </a:lnTo>
                    <a:lnTo>
                      <a:pt x="61391" y="1254144"/>
                    </a:lnTo>
                    <a:cubicBezTo>
                      <a:pt x="61391" y="1270439"/>
                      <a:pt x="48181" y="1283648"/>
                      <a:pt x="31886" y="1283648"/>
                    </a:cubicBezTo>
                    <a:cubicBezTo>
                      <a:pt x="15591" y="1283648"/>
                      <a:pt x="2381" y="1270439"/>
                      <a:pt x="2381" y="1254144"/>
                    </a:cubicBezTo>
                    <a:lnTo>
                      <a:pt x="0" y="1203990"/>
                    </a:lnTo>
                    <a:cubicBezTo>
                      <a:pt x="794" y="1139281"/>
                      <a:pt x="1587" y="1074572"/>
                      <a:pt x="2381" y="1009863"/>
                    </a:cubicBezTo>
                    <a:lnTo>
                      <a:pt x="3680" y="1009862"/>
                    </a:lnTo>
                    <a:lnTo>
                      <a:pt x="11553" y="887860"/>
                    </a:lnTo>
                    <a:cubicBezTo>
                      <a:pt x="34735" y="628781"/>
                      <a:pt x="92689" y="431736"/>
                      <a:pt x="185416" y="296726"/>
                    </a:cubicBezTo>
                    <a:cubicBezTo>
                      <a:pt x="322899" y="98908"/>
                      <a:pt x="514287" y="0"/>
                      <a:pt x="759581" y="0"/>
                    </a:cubicBezTo>
                    <a:close/>
                  </a:path>
                </a:pathLst>
              </a:custGeom>
              <a:solidFill>
                <a:srgbClr val="FF9409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ctr"/>
                <a:endParaRPr lang="zh-CN" altLang="en-US" sz="23900" b="1" dirty="0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</p:grpSp>
      <p:sp>
        <p:nvSpPr>
          <p:cNvPr id="18" name="文本框 17"/>
          <p:cNvSpPr txBox="1"/>
          <p:nvPr/>
        </p:nvSpPr>
        <p:spPr>
          <a:xfrm>
            <a:off x="5331453" y="3173249"/>
            <a:ext cx="1300480" cy="8089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组件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3214650" cy="788563"/>
            <a:chOff x="-158751" y="255365"/>
            <a:chExt cx="321465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99568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组件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1099185" y="1722120"/>
            <a:ext cx="10060305" cy="4205605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265555" y="2180590"/>
            <a:ext cx="9893935" cy="377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1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、</a:t>
            </a:r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注册方式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：</a:t>
            </a:r>
            <a:r>
              <a:rPr lang="zh-CN" sz="2400" dirty="0">
                <a:solidFill>
                  <a:schemeClr val="tx1"/>
                </a:solidFill>
                <a:sym typeface="+mn-ea"/>
              </a:rPr>
              <a:t>全局注册、局部注册</a:t>
            </a:r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2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、</a:t>
            </a:r>
            <a:r>
              <a:rPr lang="en-US" altLang="zh-CN" sz="2400" dirty="0">
                <a:solidFill>
                  <a:schemeClr val="accent1"/>
                </a:solidFill>
                <a:sym typeface="+mn-ea"/>
              </a:rPr>
              <a:t>data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：与</a:t>
            </a:r>
            <a:r>
              <a:rPr lang="en-US" altLang="zh-CN" sz="2400" dirty="0" err="1">
                <a:solidFill>
                  <a:schemeClr val="tx1"/>
                </a:solidFill>
                <a:sym typeface="+mn-ea"/>
              </a:rPr>
              <a:t>vue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实例不同，</a:t>
            </a: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data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必须是函数，然后将数据</a:t>
            </a: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return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出去</a:t>
            </a:r>
          </a:p>
          <a:p>
            <a:endParaRPr lang="zh-CN" sz="2400" dirty="0">
              <a:solidFill>
                <a:schemeClr val="tx1"/>
              </a:solidFill>
              <a:sym typeface="+mn-ea"/>
            </a:endParaRPr>
          </a:p>
          <a:p>
            <a:r>
              <a:rPr lang="en-US" altLang="zh-CN" sz="2400" dirty="0">
                <a:sym typeface="+mn-ea"/>
              </a:rPr>
              <a:t>3</a:t>
            </a:r>
            <a:r>
              <a:rPr lang="zh-CN" altLang="en-US" sz="2400" dirty="0">
                <a:sym typeface="+mn-ea"/>
              </a:rPr>
              <a:t>、</a:t>
            </a:r>
            <a:r>
              <a:rPr lang="en-US" altLang="zh-CN" sz="2400" dirty="0">
                <a:solidFill>
                  <a:schemeClr val="accent1"/>
                </a:solidFill>
                <a:sym typeface="+mn-ea"/>
              </a:rPr>
              <a:t>is</a:t>
            </a:r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属性</a:t>
            </a:r>
            <a:r>
              <a:rPr lang="zh-CN" altLang="en-US" sz="2400" dirty="0">
                <a:sym typeface="+mn-ea"/>
              </a:rPr>
              <a:t>：</a:t>
            </a:r>
            <a:r>
              <a:rPr lang="en-US" altLang="zh-CN" sz="2400" dirty="0">
                <a:sym typeface="+mn-ea"/>
              </a:rPr>
              <a:t>&lt;table&gt;</a:t>
            </a:r>
            <a:r>
              <a:rPr lang="zh-CN" altLang="en-US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&lt;</a:t>
            </a:r>
            <a:r>
              <a:rPr lang="en-US" altLang="zh-CN" sz="2400" dirty="0" err="1">
                <a:sym typeface="+mn-ea"/>
              </a:rPr>
              <a:t>ul</a:t>
            </a:r>
            <a:r>
              <a:rPr lang="en-US" altLang="zh-CN" sz="2400" dirty="0">
                <a:sym typeface="+mn-ea"/>
              </a:rPr>
              <a:t>&gt;</a:t>
            </a:r>
            <a:r>
              <a:rPr lang="zh-CN" altLang="en-US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&lt;</a:t>
            </a:r>
            <a:r>
              <a:rPr lang="en-US" altLang="zh-CN" sz="2400" dirty="0" err="1">
                <a:sym typeface="+mn-ea"/>
              </a:rPr>
              <a:t>ol</a:t>
            </a:r>
            <a:r>
              <a:rPr lang="en-US" altLang="zh-CN" sz="2400" dirty="0">
                <a:sym typeface="+mn-ea"/>
              </a:rPr>
              <a:t>&gt;</a:t>
            </a:r>
            <a:r>
              <a:rPr lang="zh-CN" altLang="en-US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&lt;select&gt;</a:t>
            </a:r>
            <a:r>
              <a:rPr lang="zh-CN" altLang="en-US" sz="2400" dirty="0" smtClean="0">
                <a:sym typeface="+mn-ea"/>
              </a:rPr>
              <a:t>内</a:t>
            </a:r>
            <a:r>
              <a:rPr lang="zh-CN" altLang="en-US" sz="2400" dirty="0">
                <a:sym typeface="+mn-ea"/>
              </a:rPr>
              <a:t>允许包含的元素有限制</a:t>
            </a:r>
            <a:r>
              <a:rPr lang="zh-CN" altLang="en-US" sz="2400" dirty="0" smtClean="0">
                <a:sym typeface="+mn-ea"/>
              </a:rPr>
              <a:t>，</a:t>
            </a:r>
            <a:endParaRPr lang="en-US" altLang="zh-CN" sz="2400" dirty="0" smtClean="0">
              <a:solidFill>
                <a:schemeClr val="tx1"/>
              </a:solidFill>
              <a:sym typeface="+mn-ea"/>
            </a:endParaRPr>
          </a:p>
          <a:p>
            <a:r>
              <a:rPr lang="en-US" altLang="zh-CN" sz="2400" dirty="0">
                <a:sym typeface="+mn-ea"/>
              </a:rPr>
              <a:t> </a:t>
            </a:r>
            <a:r>
              <a:rPr lang="en-US" altLang="zh-CN" sz="2400" dirty="0" smtClean="0">
                <a:sym typeface="+mn-ea"/>
              </a:rPr>
              <a:t>    </a:t>
            </a:r>
            <a:r>
              <a:rPr lang="zh-CN" altLang="en-US" sz="2400" dirty="0" smtClean="0">
                <a:sym typeface="+mn-ea"/>
              </a:rPr>
              <a:t> 不可直接</a:t>
            </a:r>
            <a:r>
              <a:rPr lang="zh-CN" altLang="en-US" sz="2400" dirty="0">
                <a:sym typeface="+mn-ea"/>
              </a:rPr>
              <a:t>使用组件，用</a:t>
            </a:r>
            <a:r>
              <a:rPr lang="en-US" altLang="zh-CN" sz="2400" dirty="0">
                <a:sym typeface="+mn-ea"/>
              </a:rPr>
              <a:t>is</a:t>
            </a:r>
            <a:r>
              <a:rPr lang="zh-CN" altLang="en-US" sz="2400" dirty="0">
                <a:sym typeface="+mn-ea"/>
              </a:rPr>
              <a:t>属性来挂载组件</a:t>
            </a:r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5969280" cy="788563"/>
            <a:chOff x="-158751" y="255365"/>
            <a:chExt cx="596928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375031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使用</a:t>
              </a:r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props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传递数据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1099185" y="1722120"/>
            <a:ext cx="10060305" cy="4205605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432560" y="2120265"/>
            <a:ext cx="9893935" cy="4323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1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、基本</a:t>
            </a:r>
            <a:r>
              <a:rPr lang="zh-CN" altLang="en-US" sz="2400" dirty="0" smtClean="0">
                <a:solidFill>
                  <a:schemeClr val="tx1"/>
                </a:solidFill>
                <a:sym typeface="+mn-ea"/>
              </a:rPr>
              <a:t>用法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：</a:t>
            </a:r>
            <a:endParaRPr lang="en-US" altLang="zh-CN" dirty="0" smtClean="0">
              <a:solidFill>
                <a:schemeClr val="tx1"/>
              </a:solidFill>
              <a:sym typeface="+mn-ea"/>
            </a:endParaRPr>
          </a:p>
          <a:p>
            <a:endParaRPr lang="en-US" altLang="zh-CN" dirty="0" smtClean="0">
              <a:sym typeface="+mn-ea"/>
            </a:endParaRPr>
          </a:p>
          <a:p>
            <a:r>
              <a:rPr lang="zh-CN" altLang="en-US" dirty="0" smtClean="0">
                <a:sym typeface="+mn-ea"/>
              </a:rPr>
              <a:t>使用</a:t>
            </a:r>
            <a:r>
              <a:rPr lang="en-US" altLang="zh-CN" dirty="0" smtClean="0">
                <a:sym typeface="+mn-ea"/>
              </a:rPr>
              <a:t>props</a:t>
            </a:r>
            <a:r>
              <a:rPr lang="zh-CN" altLang="en-US" dirty="0" smtClean="0">
                <a:sym typeface="+mn-ea"/>
              </a:rPr>
              <a:t>来声明需要从父级接收的数据，值可以为两种：字符串数组或对象，子组件接收到后根据参数的不同来渲染不同的内容或执行操作</a:t>
            </a:r>
            <a:endParaRPr lang="en-US" altLang="zh-CN" dirty="0" smtClean="0">
              <a:sym typeface="+mn-ea"/>
            </a:endParaRPr>
          </a:p>
          <a:p>
            <a:endParaRPr lang="en-US" altLang="zh-CN" dirty="0" smtClean="0">
              <a:sym typeface="+mn-ea"/>
            </a:endParaRPr>
          </a:p>
          <a:p>
            <a:r>
              <a:rPr lang="en-US" altLang="zh-CN" dirty="0" smtClean="0">
                <a:solidFill>
                  <a:schemeClr val="accent1"/>
                </a:solidFill>
                <a:sym typeface="+mn-ea"/>
              </a:rPr>
              <a:t>1.1</a:t>
            </a:r>
            <a:r>
              <a:rPr lang="en-US" altLang="zh-CN" dirty="0" smtClean="0">
                <a:sym typeface="+mn-ea"/>
              </a:rPr>
              <a:t> </a:t>
            </a:r>
            <a:r>
              <a:rPr lang="zh-CN" altLang="en-US" dirty="0" smtClean="0">
                <a:sym typeface="+mn-ea"/>
              </a:rPr>
              <a:t>由于</a:t>
            </a:r>
            <a:r>
              <a:rPr lang="en-US" altLang="zh-CN" dirty="0" smtClean="0">
                <a:sym typeface="+mn-ea"/>
              </a:rPr>
              <a:t>HTML</a:t>
            </a:r>
            <a:r>
              <a:rPr lang="zh-CN" altLang="en-US" dirty="0" smtClean="0">
                <a:sym typeface="+mn-ea"/>
              </a:rPr>
              <a:t>不区分大小写，当使用</a:t>
            </a:r>
            <a:r>
              <a:rPr lang="en-US" altLang="zh-CN" dirty="0" smtClean="0">
                <a:sym typeface="+mn-ea"/>
              </a:rPr>
              <a:t>DOM</a:t>
            </a:r>
            <a:r>
              <a:rPr lang="zh-CN" altLang="en-US" dirty="0" smtClean="0">
                <a:sym typeface="+mn-ea"/>
              </a:rPr>
              <a:t>模板时，驼峰命名（</a:t>
            </a:r>
            <a:r>
              <a:rPr lang="en-US" altLang="zh-CN" dirty="0" err="1" smtClean="0">
                <a:sym typeface="+mn-ea"/>
              </a:rPr>
              <a:t>camelCase</a:t>
            </a:r>
            <a:r>
              <a:rPr lang="zh-CN" altLang="en-US" dirty="0" smtClean="0">
                <a:sym typeface="+mn-ea"/>
              </a:rPr>
              <a:t>）的</a:t>
            </a:r>
            <a:r>
              <a:rPr lang="en-US" altLang="zh-CN" dirty="0" smtClean="0">
                <a:sym typeface="+mn-ea"/>
              </a:rPr>
              <a:t>props</a:t>
            </a:r>
            <a:r>
              <a:rPr lang="zh-CN" altLang="en-US" dirty="0" smtClean="0">
                <a:sym typeface="+mn-ea"/>
              </a:rPr>
              <a:t>名称要转为短横分隔命名（</a:t>
            </a:r>
            <a:r>
              <a:rPr lang="en-US" altLang="zh-CN" dirty="0" smtClean="0">
                <a:sym typeface="+mn-ea"/>
              </a:rPr>
              <a:t>kebab-case</a:t>
            </a:r>
            <a:r>
              <a:rPr lang="zh-CN" altLang="en-US" dirty="0" smtClean="0">
                <a:sym typeface="+mn-ea"/>
              </a:rPr>
              <a:t>）</a:t>
            </a:r>
            <a:endParaRPr lang="en-US" altLang="zh-CN" dirty="0" smtClean="0">
              <a:sym typeface="+mn-ea"/>
            </a:endParaRPr>
          </a:p>
          <a:p>
            <a:endParaRPr lang="en-US" altLang="zh-CN" dirty="0" smtClean="0">
              <a:sym typeface="+mn-ea"/>
            </a:endParaRPr>
          </a:p>
          <a:p>
            <a:r>
              <a:rPr lang="en-US" altLang="zh-CN" dirty="0" smtClean="0">
                <a:solidFill>
                  <a:schemeClr val="accent1"/>
                </a:solidFill>
                <a:sym typeface="+mn-ea"/>
              </a:rPr>
              <a:t>1.2</a:t>
            </a:r>
            <a:r>
              <a:rPr lang="en-US" altLang="zh-CN" dirty="0" smtClean="0">
                <a:sym typeface="+mn-ea"/>
              </a:rPr>
              <a:t> </a:t>
            </a:r>
            <a:r>
              <a:rPr lang="zh-CN" altLang="en-US" dirty="0" smtClean="0">
                <a:sym typeface="+mn-ea"/>
              </a:rPr>
              <a:t>传递动态数据，可以使用指令</a:t>
            </a:r>
            <a:r>
              <a:rPr lang="en-US" altLang="zh-CN" dirty="0" smtClean="0">
                <a:sym typeface="+mn-ea"/>
              </a:rPr>
              <a:t>v-bind</a:t>
            </a:r>
            <a:r>
              <a:rPr lang="zh-CN" altLang="en-US" dirty="0" smtClean="0">
                <a:sym typeface="+mn-ea"/>
              </a:rPr>
              <a:t>动态绑定</a:t>
            </a:r>
            <a:r>
              <a:rPr lang="en-US" altLang="zh-CN" dirty="0" smtClean="0">
                <a:sym typeface="+mn-ea"/>
              </a:rPr>
              <a:t>props</a:t>
            </a:r>
            <a:r>
              <a:rPr lang="zh-CN" altLang="en-US" dirty="0" smtClean="0">
                <a:sym typeface="+mn-ea"/>
              </a:rPr>
              <a:t>的值</a:t>
            </a:r>
            <a:endParaRPr lang="en-US" altLang="zh-CN" dirty="0" smtClean="0">
              <a:sym typeface="+mn-ea"/>
            </a:endParaRPr>
          </a:p>
          <a:p>
            <a:endParaRPr lang="en-US" altLang="zh-CN" dirty="0" smtClean="0">
              <a:sym typeface="+mn-ea"/>
            </a:endParaRPr>
          </a:p>
          <a:p>
            <a:r>
              <a:rPr lang="en-US" altLang="zh-CN" dirty="0" smtClean="0">
                <a:solidFill>
                  <a:schemeClr val="accent1"/>
                </a:solidFill>
                <a:sym typeface="+mn-ea"/>
              </a:rPr>
              <a:t>1.3 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如果要直接传递数字、布尔值、数组、对象，而且不使用</a:t>
            </a:r>
            <a:r>
              <a:rPr lang="en-US" altLang="zh-CN" dirty="0" smtClean="0">
                <a:solidFill>
                  <a:schemeClr val="tx1"/>
                </a:solidFill>
                <a:sym typeface="+mn-ea"/>
              </a:rPr>
              <a:t>v-bind,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传递的仅仅是字符串</a:t>
            </a:r>
            <a:endParaRPr lang="zh-CN" altLang="en-US" dirty="0">
              <a:solidFill>
                <a:schemeClr val="tx1"/>
              </a:solidFill>
              <a:sym typeface="+mn-ea"/>
            </a:endParaRPr>
          </a:p>
          <a:p>
            <a:endParaRPr lang="zh-CN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5969280" cy="788563"/>
            <a:chOff x="-158751" y="255365"/>
            <a:chExt cx="596928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375031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使用</a:t>
              </a:r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props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传递数据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1099185" y="1722120"/>
            <a:ext cx="10060305" cy="4205605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432560" y="2120265"/>
            <a:ext cx="989393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ym typeface="+mn-ea"/>
              </a:rPr>
              <a:t>2</a:t>
            </a:r>
            <a:r>
              <a:rPr lang="zh-CN" altLang="en-US" sz="2400" dirty="0" smtClean="0">
                <a:solidFill>
                  <a:schemeClr val="tx1"/>
                </a:solidFill>
                <a:sym typeface="+mn-ea"/>
              </a:rPr>
              <a:t>、单向数据流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：</a:t>
            </a:r>
            <a:endParaRPr lang="en-US" altLang="zh-CN" dirty="0" smtClean="0">
              <a:solidFill>
                <a:schemeClr val="tx1"/>
              </a:solidFill>
              <a:sym typeface="+mn-ea"/>
            </a:endParaRPr>
          </a:p>
          <a:p>
            <a:endParaRPr lang="en-US" altLang="zh-CN" dirty="0" smtClean="0">
              <a:sym typeface="+mn-ea"/>
            </a:endParaRPr>
          </a:p>
          <a:p>
            <a:r>
              <a:rPr lang="en-US" altLang="zh-CN" dirty="0"/>
              <a:t>Prop </a:t>
            </a:r>
            <a:r>
              <a:rPr lang="zh-CN" altLang="en-US" dirty="0"/>
              <a:t>是单向绑定的：当父组件的属性变化时，将传导给子组件，但是反过来不会。这是为了防止子组件无意间修改了父组件的状态，来避免应用的数据流变得难以理解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zh-CN" altLang="en-US" dirty="0"/>
          </a:p>
          <a:p>
            <a:r>
              <a:rPr lang="zh-CN" altLang="en-US" dirty="0"/>
              <a:t>另外，每次父组件更新时，子组件的所有 </a:t>
            </a:r>
            <a:r>
              <a:rPr lang="en-US" altLang="zh-CN" dirty="0"/>
              <a:t>prop </a:t>
            </a:r>
            <a:r>
              <a:rPr lang="zh-CN" altLang="en-US" dirty="0"/>
              <a:t>都会更新为最新值。这意味着你</a:t>
            </a:r>
            <a:r>
              <a:rPr lang="zh-CN" altLang="en-US" b="1" dirty="0"/>
              <a:t>不应该</a:t>
            </a:r>
            <a:r>
              <a:rPr lang="zh-CN" altLang="en-US" dirty="0"/>
              <a:t>在子组件内部改变 </a:t>
            </a:r>
            <a:r>
              <a:rPr lang="en-US" altLang="zh-CN" dirty="0"/>
              <a:t>prop</a:t>
            </a:r>
            <a:r>
              <a:rPr lang="zh-CN" altLang="en-US" dirty="0" smtClean="0"/>
              <a:t>。</a:t>
            </a:r>
            <a:endParaRPr lang="en-US" altLang="zh-CN" dirty="0" smtClean="0">
              <a:sym typeface="+mn-ea"/>
            </a:endParaRPr>
          </a:p>
          <a:p>
            <a:endParaRPr lang="zh-CN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094285" y="274502"/>
            <a:ext cx="470282" cy="2861299"/>
            <a:chOff x="3378207" y="1563846"/>
            <a:chExt cx="232791" cy="1416352"/>
          </a:xfrm>
        </p:grpSpPr>
        <p:sp>
          <p:nvSpPr>
            <p:cNvPr id="3" name="圆角矩形 2"/>
            <p:cNvSpPr/>
            <p:nvPr/>
          </p:nvSpPr>
          <p:spPr>
            <a:xfrm rot="16200000" flipV="1">
              <a:off x="2960504" y="2329704"/>
              <a:ext cx="1068198" cy="23279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 rot="16200000" flipV="1">
              <a:off x="3378713" y="1563340"/>
              <a:ext cx="231778" cy="23279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970397" y="1133687"/>
            <a:ext cx="251505" cy="1530209"/>
            <a:chOff x="3378207" y="1563846"/>
            <a:chExt cx="232791" cy="1416352"/>
          </a:xfrm>
          <a:solidFill>
            <a:srgbClr val="FF9409"/>
          </a:solidFill>
        </p:grpSpPr>
        <p:sp>
          <p:nvSpPr>
            <p:cNvPr id="7" name="圆角矩形 6"/>
            <p:cNvSpPr/>
            <p:nvPr/>
          </p:nvSpPr>
          <p:spPr>
            <a:xfrm rot="16200000" flipV="1">
              <a:off x="2960504" y="2329704"/>
              <a:ext cx="1068198" cy="2327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 rot="16200000" flipV="1">
              <a:off x="3378713" y="1563340"/>
              <a:ext cx="231778" cy="2327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 flipV="1">
            <a:off x="2532342" y="3722199"/>
            <a:ext cx="470282" cy="2861299"/>
            <a:chOff x="3378207" y="1563846"/>
            <a:chExt cx="232791" cy="1416352"/>
          </a:xfrm>
          <a:solidFill>
            <a:srgbClr val="37AB91"/>
          </a:solidFill>
        </p:grpSpPr>
        <p:sp>
          <p:nvSpPr>
            <p:cNvPr id="10" name="圆角矩形 9"/>
            <p:cNvSpPr/>
            <p:nvPr/>
          </p:nvSpPr>
          <p:spPr>
            <a:xfrm rot="16200000" flipV="1">
              <a:off x="2960504" y="2329704"/>
              <a:ext cx="1068198" cy="2327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16200000" flipV="1">
              <a:off x="3378713" y="1563340"/>
              <a:ext cx="231778" cy="2327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1504950" y="2606296"/>
            <a:ext cx="402350" cy="2447991"/>
            <a:chOff x="3378207" y="1563846"/>
            <a:chExt cx="232791" cy="1416352"/>
          </a:xfrm>
          <a:solidFill>
            <a:srgbClr val="FF9409"/>
          </a:solidFill>
        </p:grpSpPr>
        <p:sp>
          <p:nvSpPr>
            <p:cNvPr id="13" name="圆角矩形 12"/>
            <p:cNvSpPr/>
            <p:nvPr/>
          </p:nvSpPr>
          <p:spPr>
            <a:xfrm rot="16200000" flipV="1">
              <a:off x="2960504" y="2329704"/>
              <a:ext cx="1068198" cy="2327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16200000" flipV="1">
              <a:off x="3378713" y="1563340"/>
              <a:ext cx="231778" cy="2327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6925224" y="1619369"/>
            <a:ext cx="1678305" cy="48323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初识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Vue.js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6925223" y="2673991"/>
            <a:ext cx="1402080" cy="48323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内置指令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6925222" y="3706388"/>
            <a:ext cx="2265680" cy="48323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表单与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v-model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6905720" y="4831105"/>
            <a:ext cx="792480" cy="48323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组件</a:t>
            </a:r>
          </a:p>
        </p:txBody>
      </p:sp>
      <p:sp>
        <p:nvSpPr>
          <p:cNvPr id="29" name="椭圆 28"/>
          <p:cNvSpPr/>
          <p:nvPr/>
        </p:nvSpPr>
        <p:spPr>
          <a:xfrm>
            <a:off x="6295298" y="1565230"/>
            <a:ext cx="515804" cy="515804"/>
          </a:xfrm>
          <a:prstGeom prst="ellipse">
            <a:avLst/>
          </a:prstGeom>
          <a:solidFill>
            <a:srgbClr val="37A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1</a:t>
            </a:r>
            <a:endParaRPr lang="zh-CN" altLang="en-US" sz="2000" dirty="0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6295298" y="2641649"/>
            <a:ext cx="515804" cy="515804"/>
          </a:xfrm>
          <a:prstGeom prst="ellipse">
            <a:avLst/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2</a:t>
            </a:r>
            <a:endParaRPr lang="zh-CN" altLang="en-US" sz="2000" dirty="0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6295298" y="3706388"/>
            <a:ext cx="515804" cy="515804"/>
          </a:xfrm>
          <a:prstGeom prst="ellipse">
            <a:avLst/>
          </a:prstGeom>
          <a:solidFill>
            <a:srgbClr val="37A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3</a:t>
            </a:r>
            <a:endParaRPr lang="zh-CN" altLang="en-US" sz="2000" dirty="0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6295298" y="4776966"/>
            <a:ext cx="515804" cy="515804"/>
          </a:xfrm>
          <a:prstGeom prst="ellipse">
            <a:avLst/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4</a:t>
            </a:r>
            <a:endParaRPr lang="zh-CN" altLang="en-US" sz="2000" dirty="0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654545" y="2903291"/>
            <a:ext cx="3002745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CONTENTS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5969280" cy="788563"/>
            <a:chOff x="-158751" y="255365"/>
            <a:chExt cx="596928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375031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使用</a:t>
              </a:r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props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传递数据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434449" y="1327782"/>
            <a:ext cx="11534637" cy="4881947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910016" y="1566583"/>
            <a:ext cx="1076807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ym typeface="+mn-ea"/>
              </a:rPr>
              <a:t>2</a:t>
            </a:r>
            <a:r>
              <a:rPr lang="zh-CN" altLang="en-US" sz="2400" dirty="0" smtClean="0">
                <a:solidFill>
                  <a:schemeClr val="tx1"/>
                </a:solidFill>
                <a:sym typeface="+mn-ea"/>
              </a:rPr>
              <a:t>、单向数据流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：</a:t>
            </a:r>
            <a:endParaRPr lang="en-US" altLang="zh-CN" dirty="0" smtClean="0">
              <a:solidFill>
                <a:schemeClr val="tx1"/>
              </a:solidFill>
              <a:sym typeface="+mn-ea"/>
            </a:endParaRPr>
          </a:p>
          <a:p>
            <a:endParaRPr lang="en-US" altLang="zh-CN" dirty="0" smtClean="0">
              <a:solidFill>
                <a:schemeClr val="tx1"/>
              </a:solidFill>
              <a:sym typeface="+mn-ea"/>
            </a:endParaRPr>
          </a:p>
          <a:p>
            <a:r>
              <a:rPr lang="zh-CN" altLang="en-US" dirty="0" smtClean="0"/>
              <a:t>在</a:t>
            </a:r>
            <a:r>
              <a:rPr lang="zh-CN" altLang="en-US" dirty="0"/>
              <a:t>两种情况下，我们很容易忍不住想去修改 </a:t>
            </a:r>
            <a:r>
              <a:rPr lang="en-US" altLang="zh-CN" dirty="0"/>
              <a:t>prop </a:t>
            </a:r>
            <a:r>
              <a:rPr lang="zh-CN" altLang="en-US" dirty="0"/>
              <a:t>中数据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endParaRPr lang="zh-CN" altLang="en-US" dirty="0"/>
          </a:p>
          <a:p>
            <a:r>
              <a:rPr lang="en-US" altLang="zh-CN" dirty="0"/>
              <a:t>Prop </a:t>
            </a:r>
            <a:r>
              <a:rPr lang="zh-CN" altLang="en-US" dirty="0"/>
              <a:t>作为初始值传入后，子组件想把它当作局部数据来用</a:t>
            </a:r>
            <a:r>
              <a:rPr lang="zh-CN" altLang="en-US" dirty="0" smtClean="0"/>
              <a:t>；</a:t>
            </a:r>
            <a:endParaRPr lang="zh-CN" altLang="en-US" dirty="0"/>
          </a:p>
          <a:p>
            <a:r>
              <a:rPr lang="en-US" altLang="zh-CN" dirty="0"/>
              <a:t>Prop </a:t>
            </a:r>
            <a:r>
              <a:rPr lang="zh-CN" altLang="en-US" dirty="0"/>
              <a:t>作为原始数据传入，由子组件处理成其它数据输出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zh-CN" altLang="en-US" dirty="0"/>
          </a:p>
          <a:p>
            <a:r>
              <a:rPr lang="zh-CN" altLang="en-US" dirty="0">
                <a:solidFill>
                  <a:schemeClr val="accent1"/>
                </a:solidFill>
              </a:rPr>
              <a:t>对这两种情况，正确的应对方式是</a:t>
            </a:r>
            <a:r>
              <a:rPr lang="zh-CN" altLang="en-US" dirty="0" smtClean="0">
                <a:solidFill>
                  <a:schemeClr val="accent1"/>
                </a:solidFill>
              </a:rPr>
              <a:t>：</a:t>
            </a:r>
            <a:endParaRPr lang="en-US" altLang="zh-CN" dirty="0" smtClean="0">
              <a:solidFill>
                <a:schemeClr val="accent1"/>
              </a:solidFill>
            </a:endParaRPr>
          </a:p>
          <a:p>
            <a:endParaRPr lang="zh-CN" altLang="en-US" dirty="0">
              <a:solidFill>
                <a:schemeClr val="accent1"/>
              </a:solidFill>
            </a:endParaRP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）定义</a:t>
            </a:r>
            <a:r>
              <a:rPr lang="zh-CN" altLang="en-US" dirty="0"/>
              <a:t>一个局部变量，并用 </a:t>
            </a:r>
            <a:r>
              <a:rPr lang="en-US" altLang="zh-CN" dirty="0"/>
              <a:t>prop </a:t>
            </a:r>
            <a:r>
              <a:rPr lang="zh-CN" altLang="en-US" dirty="0"/>
              <a:t>的值初始化它</a:t>
            </a:r>
            <a:r>
              <a:rPr lang="zh-CN" altLang="en-US" dirty="0" smtClean="0"/>
              <a:t>：</a:t>
            </a:r>
            <a:r>
              <a:rPr lang="en-US" altLang="zh-CN" dirty="0"/>
              <a:t> </a:t>
            </a:r>
            <a:r>
              <a:rPr lang="en-US" altLang="zh-CN" dirty="0" smtClean="0"/>
              <a:t> 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）定义</a:t>
            </a:r>
            <a:r>
              <a:rPr lang="zh-CN" altLang="en-US" dirty="0"/>
              <a:t>一个计算属性，处理 </a:t>
            </a:r>
            <a:r>
              <a:rPr lang="en-US" altLang="zh-CN" dirty="0"/>
              <a:t>prop </a:t>
            </a:r>
            <a:r>
              <a:rPr lang="zh-CN" altLang="en-US" dirty="0"/>
              <a:t>的值并返回：</a:t>
            </a:r>
          </a:p>
          <a:p>
            <a:endParaRPr lang="zh-CN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291" y="4545042"/>
            <a:ext cx="4480616" cy="150736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2025" y="4587465"/>
            <a:ext cx="4542791" cy="16178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5969280" cy="788563"/>
            <a:chOff x="-158751" y="255365"/>
            <a:chExt cx="596928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375031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使用</a:t>
              </a:r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props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传递数据</a:t>
              </a: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234" y="212437"/>
            <a:ext cx="5530715" cy="6645563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 rot="10800000">
            <a:off x="1099183" y="1722118"/>
            <a:ext cx="4005079" cy="4205605"/>
            <a:chOff x="5617253" y="2088203"/>
            <a:chExt cx="4487288" cy="724986"/>
          </a:xfrm>
        </p:grpSpPr>
        <p:sp>
          <p:nvSpPr>
            <p:cNvPr id="21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22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1285838" y="2199397"/>
            <a:ext cx="363176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3</a:t>
            </a:r>
            <a:r>
              <a:rPr lang="zh-CN" altLang="en-US" sz="2400" dirty="0" smtClean="0"/>
              <a:t>、数据验证</a:t>
            </a:r>
            <a:endParaRPr lang="en-US" altLang="zh-CN" sz="2400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要指定验证规则，需要用对象的形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式来定义</a:t>
            </a:r>
            <a:r>
              <a:rPr lang="en-US" altLang="zh-CN" dirty="0" smtClean="0"/>
              <a:t>prop,</a:t>
            </a:r>
            <a:r>
              <a:rPr lang="zh-CN" altLang="en-US" dirty="0" smtClean="0"/>
              <a:t>而不能使用字符串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数组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4750080" cy="788563"/>
            <a:chOff x="-158751" y="255365"/>
            <a:chExt cx="475008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253111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slot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分发内容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1094740" y="1354455"/>
            <a:ext cx="10569575" cy="4749165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432615" y="1553992"/>
            <a:ext cx="9893935" cy="5878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  <a:sym typeface="+mn-ea"/>
              </a:rPr>
              <a:t>1</a:t>
            </a:r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、</a:t>
            </a:r>
            <a:r>
              <a:rPr lang="en-US" altLang="zh-CN" sz="2400" dirty="0">
                <a:solidFill>
                  <a:schemeClr val="accent1"/>
                </a:solidFill>
                <a:sym typeface="+mn-ea"/>
              </a:rPr>
              <a:t>slot</a:t>
            </a:r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用法</a:t>
            </a:r>
          </a:p>
          <a:p>
            <a:endParaRPr lang="zh-CN" altLang="en-US" sz="2400" dirty="0">
              <a:solidFill>
                <a:schemeClr val="accent1"/>
              </a:solidFill>
              <a:sym typeface="+mn-ea"/>
            </a:endParaRPr>
          </a:p>
          <a:p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单个</a:t>
            </a:r>
            <a:r>
              <a:rPr lang="en-US" altLang="zh-CN" sz="2400" dirty="0">
                <a:solidFill>
                  <a:schemeClr val="accent1"/>
                </a:solidFill>
                <a:sym typeface="+mn-ea"/>
              </a:rPr>
              <a:t>slot</a:t>
            </a:r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：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在子组件中使用特殊的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&lt;slot&gt;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元素就可以为这个子组件开启一个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slot,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在父组件模板里，插入在子组件标签内的所有内容将替代子组件的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&lt;slot&gt;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标签及它的内容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。</a:t>
            </a: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具名</a:t>
            </a:r>
            <a:r>
              <a:rPr lang="en-US" altLang="zh-CN" sz="2400" dirty="0">
                <a:solidFill>
                  <a:schemeClr val="accent1"/>
                </a:solidFill>
                <a:sym typeface="+mn-ea"/>
              </a:rPr>
              <a:t>slot</a:t>
            </a:r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：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给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&lt;slot&gt;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元素指定一个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name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后就可以分发多个内容，可与单个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slot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共存</a:t>
            </a:r>
            <a:endParaRPr lang="en-US" altLang="zh-CN" dirty="0" smtClean="0">
              <a:solidFill>
                <a:schemeClr val="tx1"/>
              </a:solidFill>
              <a:sym typeface="+mn-ea"/>
            </a:endParaRPr>
          </a:p>
          <a:p>
            <a:endParaRPr lang="en-US" altLang="zh-CN" sz="2400" dirty="0">
              <a:sym typeface="+mn-ea"/>
            </a:endParaRPr>
          </a:p>
          <a:p>
            <a:r>
              <a:rPr lang="zh-CN" altLang="en-US" sz="2400" dirty="0" smtClean="0">
                <a:solidFill>
                  <a:schemeClr val="accent1"/>
                </a:solidFill>
                <a:sym typeface="+mn-ea"/>
              </a:rPr>
              <a:t>共存</a:t>
            </a:r>
            <a:r>
              <a:rPr lang="zh-CN" altLang="en-US" sz="2400" dirty="0" smtClean="0">
                <a:solidFill>
                  <a:schemeClr val="tx1"/>
                </a:solidFill>
                <a:sym typeface="+mn-ea"/>
              </a:rPr>
              <a:t>：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没有使用</a:t>
            </a:r>
            <a:r>
              <a:rPr lang="en-US" altLang="zh-CN" dirty="0" smtClean="0">
                <a:solidFill>
                  <a:schemeClr val="tx1"/>
                </a:solidFill>
                <a:sym typeface="+mn-ea"/>
              </a:rPr>
              <a:t>name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特性的</a:t>
            </a:r>
            <a:r>
              <a:rPr lang="zh-CN" altLang="en-US" dirty="0">
                <a:sym typeface="+mn-ea"/>
              </a:rPr>
              <a:t>，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作为默认</a:t>
            </a:r>
            <a:r>
              <a:rPr lang="en-US" altLang="zh-CN" dirty="0" smtClean="0">
                <a:sym typeface="+mn-ea"/>
              </a:rPr>
              <a:t>slot 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，父组件没有使用</a:t>
            </a:r>
            <a:r>
              <a:rPr lang="en-US" altLang="zh-CN" dirty="0" smtClean="0">
                <a:solidFill>
                  <a:schemeClr val="tx1"/>
                </a:solidFill>
                <a:sym typeface="+mn-ea"/>
              </a:rPr>
              <a:t>slot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特性的元素都将出现在这里。如果没有制定默认匿名</a:t>
            </a:r>
            <a:r>
              <a:rPr lang="en-US" altLang="zh-CN" dirty="0" err="1" smtClean="0">
                <a:solidFill>
                  <a:schemeClr val="tx1"/>
                </a:solidFill>
                <a:sym typeface="+mn-ea"/>
              </a:rPr>
              <a:t>slot,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父组件内多余内容将被抛弃</a:t>
            </a:r>
            <a:endParaRPr lang="en-US" altLang="zh-CN" dirty="0" smtClean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sym typeface="+mn-ea"/>
              </a:rPr>
              <a:t>2</a:t>
            </a:r>
            <a:r>
              <a:rPr lang="zh-CN" altLang="en-US" sz="2400" dirty="0" smtClean="0">
                <a:solidFill>
                  <a:schemeClr val="accent1"/>
                </a:solidFill>
                <a:sym typeface="+mn-ea"/>
              </a:rPr>
              <a:t>、</a:t>
            </a:r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访问</a:t>
            </a:r>
            <a:r>
              <a:rPr lang="en-US" altLang="zh-CN" sz="2400" dirty="0">
                <a:solidFill>
                  <a:schemeClr val="accent1"/>
                </a:solidFill>
                <a:sym typeface="+mn-ea"/>
              </a:rPr>
              <a:t>slot</a:t>
            </a:r>
            <a:r>
              <a:rPr lang="zh-CN" altLang="en-US" sz="2400" dirty="0">
                <a:solidFill>
                  <a:schemeClr val="accent1"/>
                </a:solidFill>
                <a:sym typeface="+mn-ea"/>
              </a:rPr>
              <a:t>：</a:t>
            </a: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$slots</a:t>
            </a:r>
          </a:p>
          <a:p>
            <a:endParaRPr lang="en-US" altLang="zh-CN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3214650" cy="788563"/>
            <a:chOff x="-158751" y="255365"/>
            <a:chExt cx="321465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99568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其他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752453" y="1709476"/>
            <a:ext cx="11055441" cy="4205605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022291" y="1909013"/>
            <a:ext cx="11451226" cy="560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1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、</a:t>
            </a: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$</a:t>
            </a:r>
            <a:r>
              <a:rPr lang="en-US" altLang="zh-CN" sz="2400" dirty="0" err="1" smtClean="0">
                <a:solidFill>
                  <a:schemeClr val="tx1"/>
                </a:solidFill>
                <a:sym typeface="+mn-ea"/>
              </a:rPr>
              <a:t>nextTick</a:t>
            </a:r>
            <a:r>
              <a:rPr lang="en-US" altLang="zh-CN" sz="2400" dirty="0" smtClean="0">
                <a:solidFill>
                  <a:schemeClr val="tx1"/>
                </a:solidFill>
                <a:sym typeface="+mn-ea"/>
              </a:rPr>
              <a:t> </a:t>
            </a:r>
            <a:r>
              <a:rPr lang="zh-CN" altLang="en-US" sz="2400" dirty="0" smtClean="0">
                <a:solidFill>
                  <a:schemeClr val="tx1"/>
                </a:solidFill>
                <a:sym typeface="+mn-ea"/>
              </a:rPr>
              <a:t>：</a:t>
            </a:r>
          </a:p>
          <a:p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r>
              <a:rPr lang="en-US" altLang="zh-CN" sz="20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nextTick的由来：</a:t>
            </a:r>
            <a:endParaRPr lang="en-US" altLang="zh-CN" sz="2000" dirty="0" smtClean="0">
              <a:solidFill>
                <a:schemeClr val="tx1"/>
              </a:solidFill>
              <a:sym typeface="+mn-ea"/>
            </a:endParaRPr>
          </a:p>
          <a:p>
            <a:r>
              <a:rPr lang="en-US" altLang="zh-CN" sz="2000" dirty="0" smtClean="0">
                <a:solidFill>
                  <a:schemeClr val="tx1"/>
                </a:solidFill>
                <a:sym typeface="+mn-ea"/>
              </a:rPr>
              <a:t>　　由于VUE的数据驱动视图更新，是异步的，即修改数据的当下，视图不会立刻更新，而是等</a:t>
            </a:r>
          </a:p>
          <a:p>
            <a:r>
              <a:rPr lang="en-US" altLang="zh-CN" sz="2000" dirty="0" smtClean="0">
                <a:solidFill>
                  <a:schemeClr val="tx1"/>
                </a:solidFill>
                <a:sym typeface="+mn-ea"/>
              </a:rPr>
              <a:t>同一事件循环中的所有数据变化完成之后，再统一进行视图更新。</a:t>
            </a:r>
          </a:p>
          <a:p>
            <a:endParaRPr lang="en-US" altLang="zh-CN" sz="2000" dirty="0" smtClean="0">
              <a:solidFill>
                <a:schemeClr val="tx1"/>
              </a:solidFill>
              <a:sym typeface="+mn-ea"/>
            </a:endParaRPr>
          </a:p>
          <a:p>
            <a:r>
              <a:rPr lang="en-US" altLang="zh-CN" sz="20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nextTick的触发时机：</a:t>
            </a:r>
          </a:p>
          <a:p>
            <a:r>
              <a:rPr lang="en-US" altLang="zh-CN" sz="2000" dirty="0" smtClean="0">
                <a:solidFill>
                  <a:schemeClr val="tx1"/>
                </a:solidFill>
                <a:sym typeface="+mn-ea"/>
              </a:rPr>
              <a:t>　    在同一事件循环中的数据变化后，DOM完成更新，立即执行nextTick(callback)内的回调。</a:t>
            </a:r>
          </a:p>
          <a:p>
            <a:endParaRPr lang="en-US" altLang="zh-CN" sz="2000" dirty="0" smtClean="0">
              <a:solidFill>
                <a:schemeClr val="tx1"/>
              </a:solidFill>
              <a:sym typeface="+mn-ea"/>
            </a:endParaRPr>
          </a:p>
          <a:p>
            <a:r>
              <a:rPr lang="en-US" altLang="zh-CN" sz="2000" dirty="0" smtClean="0">
                <a:solidFill>
                  <a:schemeClr val="accent1">
                    <a:lumMod val="60000"/>
                    <a:lumOff val="40000"/>
                  </a:schemeClr>
                </a:solidFill>
                <a:sym typeface="+mn-ea"/>
              </a:rPr>
              <a:t>应用场景：</a:t>
            </a:r>
          </a:p>
          <a:p>
            <a:r>
              <a:rPr lang="en-US" altLang="zh-CN" sz="2000" dirty="0" smtClean="0">
                <a:solidFill>
                  <a:schemeClr val="tx1"/>
                </a:solidFill>
                <a:sym typeface="+mn-ea"/>
              </a:rPr>
              <a:t>　    需要在视图更新之后，基于新的视图进行操作</a:t>
            </a:r>
            <a:r>
              <a:rPr lang="en-US" altLang="zh-CN" dirty="0" smtClean="0">
                <a:solidFill>
                  <a:schemeClr val="tx1"/>
                </a:solidFill>
                <a:sym typeface="+mn-ea"/>
              </a:rPr>
              <a:t>。</a:t>
            </a:r>
          </a:p>
          <a:p>
            <a:endParaRPr lang="en-US" altLang="zh-CN" dirty="0" smtClean="0">
              <a:solidFill>
                <a:schemeClr val="tx1"/>
              </a:solidFill>
              <a:sym typeface="+mn-ea"/>
            </a:endParaRPr>
          </a:p>
          <a:p>
            <a:endParaRPr lang="en-US" altLang="zh-CN" sz="2400" dirty="0" smtClean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3214650" cy="788563"/>
            <a:chOff x="-158751" y="255365"/>
            <a:chExt cx="321465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99568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其他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752453" y="1709476"/>
            <a:ext cx="11055441" cy="4205605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022291" y="1909013"/>
            <a:ext cx="11451226" cy="484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2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、</a:t>
            </a:r>
            <a:r>
              <a:rPr lang="en-US" sz="2400" dirty="0" smtClean="0">
                <a:solidFill>
                  <a:schemeClr val="tx1"/>
                </a:solidFill>
                <a:sym typeface="+mn-ea"/>
              </a:rPr>
              <a:t>X-Templates</a:t>
            </a:r>
            <a:r>
              <a:rPr lang="zh-CN" altLang="en-US" sz="2400" dirty="0" smtClean="0">
                <a:solidFill>
                  <a:schemeClr val="tx1"/>
                </a:solidFill>
                <a:sym typeface="+mn-ea"/>
              </a:rPr>
              <a:t>：</a:t>
            </a:r>
            <a:r>
              <a:rPr lang="zh-CN" altLang="en-US" dirty="0" smtClean="0">
                <a:sym typeface="+mn-ea"/>
              </a:rPr>
              <a:t>如果都在</a:t>
            </a:r>
            <a:r>
              <a:rPr lang="en-US" altLang="zh-CN" dirty="0" err="1" smtClean="0">
                <a:sym typeface="+mn-ea"/>
              </a:rPr>
              <a:t>Js</a:t>
            </a:r>
            <a:r>
              <a:rPr lang="zh-CN" altLang="en-US" dirty="0" smtClean="0">
                <a:sym typeface="+mn-ea"/>
              </a:rPr>
              <a:t>里面拼接字符串效率会很低，在</a:t>
            </a:r>
            <a:r>
              <a:rPr lang="en-US" altLang="zh-CN" dirty="0" smtClean="0">
                <a:sym typeface="+mn-ea"/>
              </a:rPr>
              <a:t>&lt;script&gt;</a:t>
            </a:r>
            <a:r>
              <a:rPr lang="zh-CN" altLang="en-US" dirty="0" smtClean="0">
                <a:sym typeface="+mn-ea"/>
              </a:rPr>
              <a:t>标签里使用</a:t>
            </a:r>
            <a:r>
              <a:rPr lang="en-US" altLang="zh-CN" dirty="0" smtClean="0">
                <a:sym typeface="+mn-ea"/>
              </a:rPr>
              <a:t>text/x-template</a:t>
            </a:r>
          </a:p>
          <a:p>
            <a:r>
              <a:rPr lang="en-US" altLang="zh-CN" dirty="0">
                <a:sym typeface="+mn-ea"/>
              </a:rPr>
              <a:t> </a:t>
            </a:r>
            <a:r>
              <a:rPr lang="en-US" altLang="zh-CN" dirty="0" smtClean="0">
                <a:sym typeface="+mn-ea"/>
              </a:rPr>
              <a:t>                                       </a:t>
            </a:r>
            <a:r>
              <a:rPr lang="zh-CN" altLang="en-US" dirty="0" smtClean="0">
                <a:sym typeface="+mn-ea"/>
              </a:rPr>
              <a:t>类型，指定</a:t>
            </a:r>
            <a:r>
              <a:rPr lang="en-US" altLang="zh-CN" dirty="0" smtClean="0">
                <a:sym typeface="+mn-ea"/>
              </a:rPr>
              <a:t>id</a:t>
            </a:r>
            <a:endParaRPr lang="en-US" dirty="0">
              <a:solidFill>
                <a:schemeClr val="tx1"/>
              </a:solidFill>
              <a:sym typeface="+mn-ea"/>
            </a:endParaRPr>
          </a:p>
          <a:p>
            <a:endParaRPr lang="en-US" sz="2400" dirty="0">
              <a:solidFill>
                <a:schemeClr val="tx1"/>
              </a:solidFill>
              <a:sym typeface="+mn-ea"/>
            </a:endParaRPr>
          </a:p>
          <a:p>
            <a:r>
              <a:rPr lang="en-US" sz="2400" dirty="0">
                <a:solidFill>
                  <a:schemeClr val="tx1"/>
                </a:solidFill>
                <a:sym typeface="+mn-ea"/>
              </a:rPr>
              <a:t>3</a:t>
            </a: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、手动挂载实例</a:t>
            </a:r>
            <a:r>
              <a:rPr lang="zh-CN" altLang="en-US" sz="2400" dirty="0" smtClean="0">
                <a:solidFill>
                  <a:schemeClr val="tx1"/>
                </a:solidFill>
                <a:sym typeface="+mn-ea"/>
              </a:rPr>
              <a:t>：</a:t>
            </a:r>
            <a:endParaRPr lang="en-US" altLang="zh-CN" sz="2400" dirty="0" smtClean="0">
              <a:solidFill>
                <a:schemeClr val="tx1"/>
              </a:solidFill>
              <a:sym typeface="+mn-ea"/>
            </a:endParaRPr>
          </a:p>
          <a:p>
            <a:r>
              <a:rPr lang="en-US" altLang="zh-CN" sz="2400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如果</a:t>
            </a:r>
            <a:r>
              <a:rPr lang="en-US" altLang="zh-CN" dirty="0" err="1">
                <a:sym typeface="+mn-ea"/>
              </a:rPr>
              <a:t>Vue</a:t>
            </a:r>
            <a:r>
              <a:rPr lang="zh-CN" altLang="en-US" dirty="0">
                <a:sym typeface="+mn-ea"/>
              </a:rPr>
              <a:t>实例在实例化时没有收到</a:t>
            </a:r>
            <a:r>
              <a:rPr lang="en-US" altLang="zh-CN" dirty="0">
                <a:sym typeface="+mn-ea"/>
              </a:rPr>
              <a:t>el</a:t>
            </a:r>
            <a:r>
              <a:rPr lang="zh-CN" altLang="en-US" dirty="0">
                <a:sym typeface="+mn-ea"/>
              </a:rPr>
              <a:t>选项，就处于“未挂载”状态，没有关联的</a:t>
            </a:r>
            <a:r>
              <a:rPr lang="en-US" altLang="zh-CN" dirty="0">
                <a:sym typeface="+mn-ea"/>
              </a:rPr>
              <a:t>DOM</a:t>
            </a:r>
            <a:r>
              <a:rPr lang="zh-CN" altLang="en-US" dirty="0">
                <a:sym typeface="+mn-ea"/>
              </a:rPr>
              <a:t>元素</a:t>
            </a:r>
            <a:r>
              <a:rPr lang="zh-CN" altLang="en-US" dirty="0" smtClean="0">
                <a:sym typeface="+mn-ea"/>
              </a:rPr>
              <a:t>。</a:t>
            </a:r>
            <a:endParaRPr lang="en-US" altLang="zh-CN" dirty="0" smtClean="0">
              <a:sym typeface="+mn-ea"/>
            </a:endParaRPr>
          </a:p>
          <a:p>
            <a:endParaRPr lang="en-US" altLang="zh-CN" dirty="0" smtClean="0">
              <a:solidFill>
                <a:schemeClr val="tx1"/>
              </a:solidFill>
              <a:sym typeface="+mn-ea"/>
            </a:endParaRPr>
          </a:p>
          <a:p>
            <a:r>
              <a:rPr lang="en-US" altLang="zh-CN" dirty="0" err="1" smtClean="0">
                <a:solidFill>
                  <a:schemeClr val="accent1"/>
                </a:solidFill>
                <a:sym typeface="+mn-ea"/>
              </a:rPr>
              <a:t>Vue.extend</a:t>
            </a:r>
            <a:r>
              <a:rPr lang="zh-CN" altLang="en-US" dirty="0" smtClean="0">
                <a:solidFill>
                  <a:schemeClr val="accent1"/>
                </a:solidFill>
                <a:sym typeface="+mn-ea"/>
              </a:rPr>
              <a:t>：</a:t>
            </a:r>
            <a:r>
              <a:rPr lang="zh-CN" altLang="en-US" dirty="0" smtClean="0">
                <a:sym typeface="+mn-ea"/>
              </a:rPr>
              <a:t>是基础</a:t>
            </a:r>
            <a:r>
              <a:rPr lang="en-US" altLang="zh-CN" dirty="0" err="1" smtClean="0">
                <a:sym typeface="+mn-ea"/>
              </a:rPr>
              <a:t>Vue</a:t>
            </a:r>
            <a:r>
              <a:rPr lang="zh-CN" altLang="en-US" dirty="0" smtClean="0">
                <a:sym typeface="+mn-ea"/>
              </a:rPr>
              <a:t>构造器。创建一个“子类”，参数是一个包含组建选项的对象</a:t>
            </a:r>
            <a:r>
              <a:rPr lang="zh-CN" altLang="en-US" sz="2400" dirty="0" smtClean="0">
                <a:sym typeface="+mn-ea"/>
              </a:rPr>
              <a:t>。</a:t>
            </a:r>
            <a:endParaRPr lang="en-US" altLang="zh-CN" sz="2400" dirty="0" smtClean="0">
              <a:solidFill>
                <a:schemeClr val="tx1"/>
              </a:solidFill>
              <a:sym typeface="+mn-ea"/>
            </a:endParaRPr>
          </a:p>
          <a:p>
            <a:r>
              <a:rPr lang="zh-CN" altLang="en-US" dirty="0">
                <a:solidFill>
                  <a:schemeClr val="accent1"/>
                </a:solidFill>
                <a:sym typeface="+mn-ea"/>
              </a:rPr>
              <a:t> </a:t>
            </a:r>
            <a:r>
              <a:rPr lang="en-US" altLang="zh-CN" dirty="0">
                <a:solidFill>
                  <a:schemeClr val="accent1"/>
                </a:solidFill>
                <a:sym typeface="+mn-ea"/>
              </a:rPr>
              <a:t>$</a:t>
            </a:r>
            <a:r>
              <a:rPr lang="en-US" altLang="zh-CN" dirty="0" smtClean="0">
                <a:solidFill>
                  <a:schemeClr val="accent1"/>
                </a:solidFill>
                <a:sym typeface="+mn-ea"/>
              </a:rPr>
              <a:t>mount </a:t>
            </a:r>
            <a:r>
              <a:rPr lang="zh-CN" altLang="en-US" dirty="0" smtClean="0">
                <a:solidFill>
                  <a:schemeClr val="accent1"/>
                </a:solidFill>
                <a:sym typeface="+mn-ea"/>
              </a:rPr>
              <a:t>：</a:t>
            </a:r>
            <a:r>
              <a:rPr lang="zh-CN" altLang="en-US" dirty="0" smtClean="0">
                <a:solidFill>
                  <a:schemeClr val="tx1"/>
                </a:solidFill>
                <a:sym typeface="+mn-ea"/>
              </a:rPr>
              <a:t>手动挂载一个未挂载的实例</a:t>
            </a:r>
            <a:endParaRPr lang="en-US" altLang="zh-CN" dirty="0" smtClean="0">
              <a:solidFill>
                <a:schemeClr val="tx1"/>
              </a:solidFill>
              <a:sym typeface="+mn-ea"/>
            </a:endParaRPr>
          </a:p>
          <a:p>
            <a:endParaRPr lang="en-US" altLang="zh-CN" sz="2400" dirty="0" smtClean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tx1"/>
              </a:solidFill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圆角矩形 57"/>
          <p:cNvSpPr/>
          <p:nvPr/>
        </p:nvSpPr>
        <p:spPr>
          <a:xfrm rot="18900000" flipV="1">
            <a:off x="-1162852" y="1052512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37A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59" name="圆角矩形 58"/>
          <p:cNvSpPr/>
          <p:nvPr/>
        </p:nvSpPr>
        <p:spPr>
          <a:xfrm rot="18900000" flipV="1">
            <a:off x="914672" y="103227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60" name="圆角矩形 59"/>
          <p:cNvSpPr/>
          <p:nvPr/>
        </p:nvSpPr>
        <p:spPr>
          <a:xfrm rot="18900000" flipV="1">
            <a:off x="-1420315" y="2365619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2406922" y="127001"/>
            <a:ext cx="1191905" cy="774700"/>
            <a:chOff x="3647506" y="400042"/>
            <a:chExt cx="1462508" cy="950583"/>
          </a:xfrm>
        </p:grpSpPr>
        <p:sp>
          <p:nvSpPr>
            <p:cNvPr id="61" name="圆角矩形 60"/>
            <p:cNvSpPr/>
            <p:nvPr/>
          </p:nvSpPr>
          <p:spPr>
            <a:xfrm rot="18900000" flipV="1">
              <a:off x="3647506" y="1064984"/>
              <a:ext cx="1310715" cy="285641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 rot="18900000" flipV="1">
              <a:off x="4825614" y="400042"/>
              <a:ext cx="284400" cy="28564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64" name="圆角矩形 63"/>
          <p:cNvSpPr/>
          <p:nvPr/>
        </p:nvSpPr>
        <p:spPr>
          <a:xfrm rot="18900000" flipV="1">
            <a:off x="11342808" y="5516494"/>
            <a:ext cx="1847676" cy="267323"/>
          </a:xfrm>
          <a:prstGeom prst="roundRect">
            <a:avLst>
              <a:gd name="adj" fmla="val 50000"/>
            </a:avLst>
          </a:prstGeom>
          <a:solidFill>
            <a:srgbClr val="37A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65" name="圆角矩形 64"/>
          <p:cNvSpPr/>
          <p:nvPr/>
        </p:nvSpPr>
        <p:spPr>
          <a:xfrm rot="18900000" flipV="1">
            <a:off x="8617193" y="6642100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66" name="圆角矩形 65"/>
          <p:cNvSpPr/>
          <p:nvPr/>
        </p:nvSpPr>
        <p:spPr>
          <a:xfrm rot="18900000" flipV="1">
            <a:off x="11087419" y="4499418"/>
            <a:ext cx="2412212" cy="349001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67" name="组合 66"/>
          <p:cNvGrpSpPr/>
          <p:nvPr/>
        </p:nvGrpSpPr>
        <p:grpSpPr>
          <a:xfrm rot="10800000">
            <a:off x="9602967" y="5124736"/>
            <a:ext cx="1777794" cy="1155509"/>
            <a:chOff x="3647506" y="400042"/>
            <a:chExt cx="1462508" cy="950583"/>
          </a:xfrm>
          <a:solidFill>
            <a:srgbClr val="37AB91"/>
          </a:solidFill>
        </p:grpSpPr>
        <p:sp>
          <p:nvSpPr>
            <p:cNvPr id="68" name="圆角矩形 67"/>
            <p:cNvSpPr/>
            <p:nvPr/>
          </p:nvSpPr>
          <p:spPr>
            <a:xfrm rot="18900000" flipV="1">
              <a:off x="3647506" y="1064984"/>
              <a:ext cx="1310715" cy="285641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 rot="18900000" flipV="1">
              <a:off x="4825614" y="400042"/>
              <a:ext cx="284400" cy="2856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0" name="文本框 69"/>
          <p:cNvSpPr txBox="1"/>
          <p:nvPr/>
        </p:nvSpPr>
        <p:spPr>
          <a:xfrm>
            <a:off x="3614767" y="2581519"/>
            <a:ext cx="4895902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cs typeface="经典综艺体简" panose="02010609000101010101" pitchFamily="49" charset="-122"/>
                <a:sym typeface="Arial" panose="020B0604020202020204"/>
              </a:rPr>
              <a:t>感谢倾听</a:t>
            </a:r>
            <a:endParaRPr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/>
              <a:ea typeface="微软雅黑" panose="020B0503020204020204" pitchFamily="34" charset="-122"/>
              <a:cs typeface="经典综艺体简" panose="02010609000101010101" pitchFamily="49" charset="-122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9" grpId="0" animBg="1"/>
      <p:bldP spid="60" grpId="0" animBg="1"/>
      <p:bldP spid="64" grpId="0" animBg="1"/>
      <p:bldP spid="65" grpId="0" animBg="1"/>
      <p:bldP spid="66" grpId="0" animBg="1"/>
      <p:bldP spid="7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8900000" flipV="1">
            <a:off x="11342808" y="5516494"/>
            <a:ext cx="1847676" cy="267323"/>
          </a:xfrm>
          <a:prstGeom prst="roundRect">
            <a:avLst>
              <a:gd name="adj" fmla="val 50000"/>
            </a:avLst>
          </a:prstGeom>
          <a:solidFill>
            <a:srgbClr val="37A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" name="圆角矩形 2"/>
          <p:cNvSpPr/>
          <p:nvPr/>
        </p:nvSpPr>
        <p:spPr>
          <a:xfrm rot="18900000" flipV="1">
            <a:off x="8617193" y="6642100"/>
            <a:ext cx="2984500" cy="431800"/>
          </a:xfrm>
          <a:prstGeom prst="roundRect">
            <a:avLst>
              <a:gd name="adj" fmla="val 50000"/>
            </a:avLst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4" name="圆角矩形 3"/>
          <p:cNvSpPr/>
          <p:nvPr/>
        </p:nvSpPr>
        <p:spPr>
          <a:xfrm rot="18900000" flipV="1">
            <a:off x="11087419" y="4499418"/>
            <a:ext cx="2412212" cy="349001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10800000">
            <a:off x="9602967" y="5124736"/>
            <a:ext cx="1777794" cy="1155509"/>
            <a:chOff x="3647506" y="400042"/>
            <a:chExt cx="1462508" cy="950583"/>
          </a:xfrm>
          <a:solidFill>
            <a:srgbClr val="37AB91"/>
          </a:solidFill>
        </p:grpSpPr>
        <p:sp>
          <p:nvSpPr>
            <p:cNvPr id="6" name="圆角矩形 5"/>
            <p:cNvSpPr/>
            <p:nvPr/>
          </p:nvSpPr>
          <p:spPr>
            <a:xfrm rot="18900000" flipV="1">
              <a:off x="3647506" y="1064984"/>
              <a:ext cx="1310715" cy="285641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 rot="18900000" flipV="1">
              <a:off x="4825614" y="400042"/>
              <a:ext cx="284400" cy="2856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5173033" y="2635853"/>
            <a:ext cx="2924810" cy="8089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初识</a:t>
            </a:r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Vue.js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1236663" y="2285150"/>
            <a:ext cx="2939915" cy="2292208"/>
            <a:chOff x="1236663" y="2285150"/>
            <a:chExt cx="2939915" cy="2292208"/>
          </a:xfrm>
        </p:grpSpPr>
        <p:grpSp>
          <p:nvGrpSpPr>
            <p:cNvPr id="16" name="组合 15"/>
            <p:cNvGrpSpPr/>
            <p:nvPr/>
          </p:nvGrpSpPr>
          <p:grpSpPr>
            <a:xfrm>
              <a:off x="1236663" y="2285150"/>
              <a:ext cx="1532590" cy="2292208"/>
              <a:chOff x="4470834" y="1559895"/>
              <a:chExt cx="1532590" cy="2292208"/>
            </a:xfrm>
          </p:grpSpPr>
          <p:sp>
            <p:nvSpPr>
              <p:cNvPr id="15" name="任意多边形 14"/>
              <p:cNvSpPr/>
              <p:nvPr/>
            </p:nvSpPr>
            <p:spPr>
              <a:xfrm rot="16200000" flipH="1">
                <a:off x="4594252" y="2442931"/>
                <a:ext cx="1285754" cy="1532590"/>
              </a:xfrm>
              <a:custGeom>
                <a:avLst/>
                <a:gdLst>
                  <a:gd name="connsiteX0" fmla="*/ 100 w 1285754"/>
                  <a:gd name="connsiteY0" fmla="*/ 211046 h 1532590"/>
                  <a:gd name="connsiteX1" fmla="*/ 20866 w 1285754"/>
                  <a:gd name="connsiteY1" fmla="*/ 418100 h 1532590"/>
                  <a:gd name="connsiteX2" fmla="*/ 170064 w 1285754"/>
                  <a:gd name="connsiteY2" fmla="*/ 412241 h 1532590"/>
                  <a:gd name="connsiteX3" fmla="*/ 742003 w 1285754"/>
                  <a:gd name="connsiteY3" fmla="*/ 513869 h 1532590"/>
                  <a:gd name="connsiteX4" fmla="*/ 900010 w 1285754"/>
                  <a:gd name="connsiteY4" fmla="*/ 769262 h 1532590"/>
                  <a:gd name="connsiteX5" fmla="*/ 750163 w 1285754"/>
                  <a:gd name="connsiteY5" fmla="*/ 1009100 h 1532590"/>
                  <a:gd name="connsiteX6" fmla="*/ 144842 w 1285754"/>
                  <a:gd name="connsiteY6" fmla="*/ 1117174 h 1532590"/>
                  <a:gd name="connsiteX7" fmla="*/ 41452 w 1285754"/>
                  <a:gd name="connsiteY7" fmla="*/ 1115659 h 1532590"/>
                  <a:gd name="connsiteX8" fmla="*/ 5400 w 1285754"/>
                  <a:gd name="connsiteY8" fmla="*/ 1528681 h 1532590"/>
                  <a:gd name="connsiteX9" fmla="*/ 140391 w 1285754"/>
                  <a:gd name="connsiteY9" fmla="*/ 1532590 h 1532590"/>
                  <a:gd name="connsiteX10" fmla="*/ 816926 w 1285754"/>
                  <a:gd name="connsiteY10" fmla="*/ 1436896 h 1532590"/>
                  <a:gd name="connsiteX11" fmla="*/ 1172257 w 1285754"/>
                  <a:gd name="connsiteY11" fmla="*/ 1179486 h 1532590"/>
                  <a:gd name="connsiteX12" fmla="*/ 1285754 w 1285754"/>
                  <a:gd name="connsiteY12" fmla="*/ 771488 h 1532590"/>
                  <a:gd name="connsiteX13" fmla="*/ 1171515 w 1285754"/>
                  <a:gd name="connsiteY13" fmla="*/ 357555 h 1532590"/>
                  <a:gd name="connsiteX14" fmla="*/ 824344 w 1285754"/>
                  <a:gd name="connsiteY14" fmla="*/ 94952 h 1532590"/>
                  <a:gd name="connsiteX15" fmla="*/ 161162 w 1285754"/>
                  <a:gd name="connsiteY15" fmla="*/ 0 h 1532590"/>
                  <a:gd name="connsiteX16" fmla="*/ 16114 w 1285754"/>
                  <a:gd name="connsiteY16" fmla="*/ 2898 h 1532590"/>
                  <a:gd name="connsiteX17" fmla="*/ 100 w 1285754"/>
                  <a:gd name="connsiteY17" fmla="*/ 211046 h 1532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85754" h="1532590">
                    <a:moveTo>
                      <a:pt x="100" y="211046"/>
                    </a:moveTo>
                    <a:cubicBezTo>
                      <a:pt x="1003" y="297609"/>
                      <a:pt x="8037" y="383988"/>
                      <a:pt x="20866" y="418100"/>
                    </a:cubicBezTo>
                    <a:cubicBezTo>
                      <a:pt x="67415" y="416311"/>
                      <a:pt x="117148" y="412241"/>
                      <a:pt x="170064" y="412241"/>
                    </a:cubicBezTo>
                    <a:cubicBezTo>
                      <a:pt x="446019" y="412241"/>
                      <a:pt x="620346" y="454366"/>
                      <a:pt x="742003" y="513869"/>
                    </a:cubicBezTo>
                    <a:cubicBezTo>
                      <a:pt x="863661" y="573372"/>
                      <a:pt x="900010" y="664636"/>
                      <a:pt x="900010" y="769262"/>
                    </a:cubicBezTo>
                    <a:cubicBezTo>
                      <a:pt x="900010" y="869933"/>
                      <a:pt x="850062" y="949879"/>
                      <a:pt x="750163" y="1009100"/>
                    </a:cubicBezTo>
                    <a:cubicBezTo>
                      <a:pt x="629494" y="1081149"/>
                      <a:pt x="427721" y="1117174"/>
                      <a:pt x="144842" y="1117174"/>
                    </a:cubicBezTo>
                    <a:cubicBezTo>
                      <a:pt x="108988" y="1117174"/>
                      <a:pt x="74524" y="1116669"/>
                      <a:pt x="41452" y="1115659"/>
                    </a:cubicBezTo>
                    <a:cubicBezTo>
                      <a:pt x="18212" y="1184244"/>
                      <a:pt x="-11090" y="1459193"/>
                      <a:pt x="5400" y="1528681"/>
                    </a:cubicBezTo>
                    <a:lnTo>
                      <a:pt x="140391" y="1532590"/>
                    </a:lnTo>
                    <a:cubicBezTo>
                      <a:pt x="430193" y="1532590"/>
                      <a:pt x="655705" y="1500692"/>
                      <a:pt x="816926" y="1436896"/>
                    </a:cubicBezTo>
                    <a:cubicBezTo>
                      <a:pt x="978148" y="1373100"/>
                      <a:pt x="1096591" y="1287297"/>
                      <a:pt x="1172257" y="1179486"/>
                    </a:cubicBezTo>
                    <a:cubicBezTo>
                      <a:pt x="1247922" y="1071676"/>
                      <a:pt x="1285754" y="935677"/>
                      <a:pt x="1285754" y="771488"/>
                    </a:cubicBezTo>
                    <a:cubicBezTo>
                      <a:pt x="1285754" y="607300"/>
                      <a:pt x="1247675" y="469322"/>
                      <a:pt x="1171515" y="357555"/>
                    </a:cubicBezTo>
                    <a:cubicBezTo>
                      <a:pt x="1095355" y="245788"/>
                      <a:pt x="992737" y="154544"/>
                      <a:pt x="824344" y="94952"/>
                    </a:cubicBezTo>
                    <a:cubicBezTo>
                      <a:pt x="655952" y="35360"/>
                      <a:pt x="447997" y="0"/>
                      <a:pt x="161162" y="0"/>
                    </a:cubicBezTo>
                    <a:cubicBezTo>
                      <a:pt x="111090" y="0"/>
                      <a:pt x="62740" y="966"/>
                      <a:pt x="16114" y="2898"/>
                    </a:cubicBezTo>
                    <a:cubicBezTo>
                      <a:pt x="4423" y="37740"/>
                      <a:pt x="-804" y="124484"/>
                      <a:pt x="100" y="211046"/>
                    </a:cubicBezTo>
                    <a:close/>
                  </a:path>
                </a:pathLst>
              </a:cu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4470872" y="1559895"/>
                <a:ext cx="1529875" cy="1347679"/>
              </a:xfrm>
              <a:custGeom>
                <a:avLst/>
                <a:gdLst>
                  <a:gd name="connsiteX0" fmla="*/ 1114425 w 1527494"/>
                  <a:gd name="connsiteY0" fmla="*/ 1009863 h 1347679"/>
                  <a:gd name="connsiteX1" fmla="*/ 1527494 w 1527494"/>
                  <a:gd name="connsiteY1" fmla="*/ 1009863 h 1347679"/>
                  <a:gd name="connsiteX2" fmla="*/ 1527494 w 1527494"/>
                  <a:gd name="connsiteY2" fmla="*/ 1055770 h 1347679"/>
                  <a:gd name="connsiteX3" fmla="*/ 1527494 w 1527494"/>
                  <a:gd name="connsiteY3" fmla="*/ 1206371 h 1347679"/>
                  <a:gd name="connsiteX4" fmla="*/ 1527494 w 1527494"/>
                  <a:gd name="connsiteY4" fmla="*/ 1280640 h 1347679"/>
                  <a:gd name="connsiteX5" fmla="*/ 1497989 w 1527494"/>
                  <a:gd name="connsiteY5" fmla="*/ 1310145 h 1347679"/>
                  <a:gd name="connsiteX6" fmla="*/ 1468484 w 1527494"/>
                  <a:gd name="connsiteY6" fmla="*/ 1280640 h 1347679"/>
                  <a:gd name="connsiteX7" fmla="*/ 1468484 w 1527494"/>
                  <a:gd name="connsiteY7" fmla="*/ 1206371 h 1347679"/>
                  <a:gd name="connsiteX8" fmla="*/ 1468484 w 1527494"/>
                  <a:gd name="connsiteY8" fmla="*/ 1159543 h 1347679"/>
                  <a:gd name="connsiteX9" fmla="*/ 1438979 w 1527494"/>
                  <a:gd name="connsiteY9" fmla="*/ 1130039 h 1347679"/>
                  <a:gd name="connsiteX10" fmla="*/ 1409475 w 1527494"/>
                  <a:gd name="connsiteY10" fmla="*/ 1159543 h 1347679"/>
                  <a:gd name="connsiteX11" fmla="*/ 1409475 w 1527494"/>
                  <a:gd name="connsiteY11" fmla="*/ 1206371 h 1347679"/>
                  <a:gd name="connsiteX12" fmla="*/ 1409475 w 1527494"/>
                  <a:gd name="connsiteY12" fmla="*/ 1318174 h 1347679"/>
                  <a:gd name="connsiteX13" fmla="*/ 1379970 w 1527494"/>
                  <a:gd name="connsiteY13" fmla="*/ 1347679 h 1347679"/>
                  <a:gd name="connsiteX14" fmla="*/ 1350465 w 1527494"/>
                  <a:gd name="connsiteY14" fmla="*/ 1318174 h 1347679"/>
                  <a:gd name="connsiteX15" fmla="*/ 1350465 w 1527494"/>
                  <a:gd name="connsiteY15" fmla="*/ 1206371 h 1347679"/>
                  <a:gd name="connsiteX16" fmla="*/ 1350112 w 1527494"/>
                  <a:gd name="connsiteY16" fmla="*/ 1206371 h 1347679"/>
                  <a:gd name="connsiteX17" fmla="*/ 1348146 w 1527494"/>
                  <a:gd name="connsiteY17" fmla="*/ 1196633 h 1347679"/>
                  <a:gd name="connsiteX18" fmla="*/ 1320960 w 1527494"/>
                  <a:gd name="connsiteY18" fmla="*/ 1178613 h 1347679"/>
                  <a:gd name="connsiteX19" fmla="*/ 1293774 w 1527494"/>
                  <a:gd name="connsiteY19" fmla="*/ 1196633 h 1347679"/>
                  <a:gd name="connsiteX20" fmla="*/ 1291808 w 1527494"/>
                  <a:gd name="connsiteY20" fmla="*/ 1206371 h 1347679"/>
                  <a:gd name="connsiteX21" fmla="*/ 1291455 w 1527494"/>
                  <a:gd name="connsiteY21" fmla="*/ 1206371 h 1347679"/>
                  <a:gd name="connsiteX22" fmla="*/ 1291455 w 1527494"/>
                  <a:gd name="connsiteY22" fmla="*/ 1232065 h 1347679"/>
                  <a:gd name="connsiteX23" fmla="*/ 1261950 w 1527494"/>
                  <a:gd name="connsiteY23" fmla="*/ 1261569 h 1347679"/>
                  <a:gd name="connsiteX24" fmla="*/ 1232445 w 1527494"/>
                  <a:gd name="connsiteY24" fmla="*/ 1232065 h 1347679"/>
                  <a:gd name="connsiteX25" fmla="*/ 1232445 w 1527494"/>
                  <a:gd name="connsiteY25" fmla="*/ 1206371 h 1347679"/>
                  <a:gd name="connsiteX26" fmla="*/ 1232445 w 1527494"/>
                  <a:gd name="connsiteY26" fmla="*/ 1102703 h 1347679"/>
                  <a:gd name="connsiteX27" fmla="*/ 1202940 w 1527494"/>
                  <a:gd name="connsiteY27" fmla="*/ 1073198 h 1347679"/>
                  <a:gd name="connsiteX28" fmla="*/ 1173435 w 1527494"/>
                  <a:gd name="connsiteY28" fmla="*/ 1102703 h 1347679"/>
                  <a:gd name="connsiteX29" fmla="*/ 1173435 w 1527494"/>
                  <a:gd name="connsiteY29" fmla="*/ 1206371 h 1347679"/>
                  <a:gd name="connsiteX30" fmla="*/ 1173435 w 1527494"/>
                  <a:gd name="connsiteY30" fmla="*/ 1254144 h 1347679"/>
                  <a:gd name="connsiteX31" fmla="*/ 1143930 w 1527494"/>
                  <a:gd name="connsiteY31" fmla="*/ 1283648 h 1347679"/>
                  <a:gd name="connsiteX32" fmla="*/ 1114425 w 1527494"/>
                  <a:gd name="connsiteY32" fmla="*/ 1254144 h 1347679"/>
                  <a:gd name="connsiteX33" fmla="*/ 1114425 w 1527494"/>
                  <a:gd name="connsiteY33" fmla="*/ 1206371 h 1347679"/>
                  <a:gd name="connsiteX34" fmla="*/ 1114425 w 1527494"/>
                  <a:gd name="connsiteY34" fmla="*/ 1055770 h 1347679"/>
                  <a:gd name="connsiteX35" fmla="*/ 757200 w 1527494"/>
                  <a:gd name="connsiteY35" fmla="*/ 0 h 1347679"/>
                  <a:gd name="connsiteX36" fmla="*/ 1168907 w 1527494"/>
                  <a:gd name="connsiteY36" fmla="*/ 117206 h 1347679"/>
                  <a:gd name="connsiteX37" fmla="*/ 1435961 w 1527494"/>
                  <a:gd name="connsiteY37" fmla="*/ 475503 h 1347679"/>
                  <a:gd name="connsiteX38" fmla="*/ 1524283 w 1527494"/>
                  <a:gd name="connsiteY38" fmla="*/ 943543 h 1347679"/>
                  <a:gd name="connsiteX39" fmla="*/ 1526204 w 1527494"/>
                  <a:gd name="connsiteY39" fmla="*/ 1009862 h 1347679"/>
                  <a:gd name="connsiteX40" fmla="*/ 1111421 w 1527494"/>
                  <a:gd name="connsiteY40" fmla="*/ 1009862 h 1347679"/>
                  <a:gd name="connsiteX41" fmla="*/ 1108695 w 1527494"/>
                  <a:gd name="connsiteY41" fmla="*/ 952862 h 1347679"/>
                  <a:gd name="connsiteX42" fmla="*/ 1017785 w 1527494"/>
                  <a:gd name="connsiteY42" fmla="*/ 557845 h 1347679"/>
                  <a:gd name="connsiteX43" fmla="*/ 766843 w 1527494"/>
                  <a:gd name="connsiteY43" fmla="*/ 394645 h 1347679"/>
                  <a:gd name="connsiteX44" fmla="*/ 580288 w 1527494"/>
                  <a:gd name="connsiteY44" fmla="*/ 462150 h 1347679"/>
                  <a:gd name="connsiteX45" fmla="*/ 455930 w 1527494"/>
                  <a:gd name="connsiteY45" fmla="*/ 694339 h 1347679"/>
                  <a:gd name="connsiteX46" fmla="*/ 423730 w 1527494"/>
                  <a:gd name="connsiteY46" fmla="*/ 897225 h 1347679"/>
                  <a:gd name="connsiteX47" fmla="*/ 416761 w 1527494"/>
                  <a:gd name="connsiteY47" fmla="*/ 1009862 h 1347679"/>
                  <a:gd name="connsiteX48" fmla="*/ 363065 w 1527494"/>
                  <a:gd name="connsiteY48" fmla="*/ 1009862 h 1347679"/>
                  <a:gd name="connsiteX49" fmla="*/ 363065 w 1527494"/>
                  <a:gd name="connsiteY49" fmla="*/ 1009863 h 1347679"/>
                  <a:gd name="connsiteX50" fmla="*/ 413069 w 1527494"/>
                  <a:gd name="connsiteY50" fmla="*/ 1009863 h 1347679"/>
                  <a:gd name="connsiteX51" fmla="*/ 413069 w 1527494"/>
                  <a:gd name="connsiteY51" fmla="*/ 1055770 h 1347679"/>
                  <a:gd name="connsiteX52" fmla="*/ 413069 w 1527494"/>
                  <a:gd name="connsiteY52" fmla="*/ 1206371 h 1347679"/>
                  <a:gd name="connsiteX53" fmla="*/ 413069 w 1527494"/>
                  <a:gd name="connsiteY53" fmla="*/ 1280640 h 1347679"/>
                  <a:gd name="connsiteX54" fmla="*/ 383564 w 1527494"/>
                  <a:gd name="connsiteY54" fmla="*/ 1310145 h 1347679"/>
                  <a:gd name="connsiteX55" fmla="*/ 354059 w 1527494"/>
                  <a:gd name="connsiteY55" fmla="*/ 1280640 h 1347679"/>
                  <a:gd name="connsiteX56" fmla="*/ 354059 w 1527494"/>
                  <a:gd name="connsiteY56" fmla="*/ 1206371 h 1347679"/>
                  <a:gd name="connsiteX57" fmla="*/ 354059 w 1527494"/>
                  <a:gd name="connsiteY57" fmla="*/ 1159543 h 1347679"/>
                  <a:gd name="connsiteX58" fmla="*/ 324554 w 1527494"/>
                  <a:gd name="connsiteY58" fmla="*/ 1130039 h 1347679"/>
                  <a:gd name="connsiteX59" fmla="*/ 295050 w 1527494"/>
                  <a:gd name="connsiteY59" fmla="*/ 1159543 h 1347679"/>
                  <a:gd name="connsiteX60" fmla="*/ 295050 w 1527494"/>
                  <a:gd name="connsiteY60" fmla="*/ 1206371 h 1347679"/>
                  <a:gd name="connsiteX61" fmla="*/ 295050 w 1527494"/>
                  <a:gd name="connsiteY61" fmla="*/ 1318174 h 1347679"/>
                  <a:gd name="connsiteX62" fmla="*/ 265545 w 1527494"/>
                  <a:gd name="connsiteY62" fmla="*/ 1347679 h 1347679"/>
                  <a:gd name="connsiteX63" fmla="*/ 236040 w 1527494"/>
                  <a:gd name="connsiteY63" fmla="*/ 1318174 h 1347679"/>
                  <a:gd name="connsiteX64" fmla="*/ 236040 w 1527494"/>
                  <a:gd name="connsiteY64" fmla="*/ 1206371 h 1347679"/>
                  <a:gd name="connsiteX65" fmla="*/ 235687 w 1527494"/>
                  <a:gd name="connsiteY65" fmla="*/ 1206371 h 1347679"/>
                  <a:gd name="connsiteX66" fmla="*/ 233721 w 1527494"/>
                  <a:gd name="connsiteY66" fmla="*/ 1196633 h 1347679"/>
                  <a:gd name="connsiteX67" fmla="*/ 206535 w 1527494"/>
                  <a:gd name="connsiteY67" fmla="*/ 1178613 h 1347679"/>
                  <a:gd name="connsiteX68" fmla="*/ 179349 w 1527494"/>
                  <a:gd name="connsiteY68" fmla="*/ 1196633 h 1347679"/>
                  <a:gd name="connsiteX69" fmla="*/ 177383 w 1527494"/>
                  <a:gd name="connsiteY69" fmla="*/ 1206371 h 1347679"/>
                  <a:gd name="connsiteX70" fmla="*/ 177030 w 1527494"/>
                  <a:gd name="connsiteY70" fmla="*/ 1206371 h 1347679"/>
                  <a:gd name="connsiteX71" fmla="*/ 177030 w 1527494"/>
                  <a:gd name="connsiteY71" fmla="*/ 1232065 h 1347679"/>
                  <a:gd name="connsiteX72" fmla="*/ 147525 w 1527494"/>
                  <a:gd name="connsiteY72" fmla="*/ 1261569 h 1347679"/>
                  <a:gd name="connsiteX73" fmla="*/ 118020 w 1527494"/>
                  <a:gd name="connsiteY73" fmla="*/ 1232065 h 1347679"/>
                  <a:gd name="connsiteX74" fmla="*/ 118020 w 1527494"/>
                  <a:gd name="connsiteY74" fmla="*/ 1206371 h 1347679"/>
                  <a:gd name="connsiteX75" fmla="*/ 118020 w 1527494"/>
                  <a:gd name="connsiteY75" fmla="*/ 1102703 h 1347679"/>
                  <a:gd name="connsiteX76" fmla="*/ 88515 w 1527494"/>
                  <a:gd name="connsiteY76" fmla="*/ 1073198 h 1347679"/>
                  <a:gd name="connsiteX77" fmla="*/ 59010 w 1527494"/>
                  <a:gd name="connsiteY77" fmla="*/ 1102703 h 1347679"/>
                  <a:gd name="connsiteX78" fmla="*/ 59010 w 1527494"/>
                  <a:gd name="connsiteY78" fmla="*/ 1206371 h 1347679"/>
                  <a:gd name="connsiteX79" fmla="*/ 59010 w 1527494"/>
                  <a:gd name="connsiteY79" fmla="*/ 1254144 h 1347679"/>
                  <a:gd name="connsiteX80" fmla="*/ 29505 w 1527494"/>
                  <a:gd name="connsiteY80" fmla="*/ 1283648 h 1347679"/>
                  <a:gd name="connsiteX81" fmla="*/ 0 w 1527494"/>
                  <a:gd name="connsiteY81" fmla="*/ 1254144 h 1347679"/>
                  <a:gd name="connsiteX82" fmla="*/ 0 w 1527494"/>
                  <a:gd name="connsiteY82" fmla="*/ 1206371 h 1347679"/>
                  <a:gd name="connsiteX83" fmla="*/ 0 w 1527494"/>
                  <a:gd name="connsiteY83" fmla="*/ 1055770 h 1347679"/>
                  <a:gd name="connsiteX84" fmla="*/ 0 w 1527494"/>
                  <a:gd name="connsiteY84" fmla="*/ 1009863 h 1347679"/>
                  <a:gd name="connsiteX85" fmla="*/ 198759 w 1527494"/>
                  <a:gd name="connsiteY85" fmla="*/ 1009863 h 1347679"/>
                  <a:gd name="connsiteX86" fmla="*/ 198759 w 1527494"/>
                  <a:gd name="connsiteY86" fmla="*/ 1009862 h 1347679"/>
                  <a:gd name="connsiteX87" fmla="*/ 1299 w 1527494"/>
                  <a:gd name="connsiteY87" fmla="*/ 1009862 h 1347679"/>
                  <a:gd name="connsiteX88" fmla="*/ 9172 w 1527494"/>
                  <a:gd name="connsiteY88" fmla="*/ 887860 h 1347679"/>
                  <a:gd name="connsiteX89" fmla="*/ 183035 w 1527494"/>
                  <a:gd name="connsiteY89" fmla="*/ 296726 h 1347679"/>
                  <a:gd name="connsiteX90" fmla="*/ 757200 w 1527494"/>
                  <a:gd name="connsiteY90" fmla="*/ 0 h 1347679"/>
                  <a:gd name="connsiteX0-1" fmla="*/ 1114425 w 1527494"/>
                  <a:gd name="connsiteY0-2" fmla="*/ 1009863 h 1347679"/>
                  <a:gd name="connsiteX1-3" fmla="*/ 1527494 w 1527494"/>
                  <a:gd name="connsiteY1-4" fmla="*/ 1009863 h 1347679"/>
                  <a:gd name="connsiteX2-5" fmla="*/ 1527494 w 1527494"/>
                  <a:gd name="connsiteY2-6" fmla="*/ 1055770 h 1347679"/>
                  <a:gd name="connsiteX3-7" fmla="*/ 1527494 w 1527494"/>
                  <a:gd name="connsiteY3-8" fmla="*/ 1206371 h 1347679"/>
                  <a:gd name="connsiteX4-9" fmla="*/ 1527494 w 1527494"/>
                  <a:gd name="connsiteY4-10" fmla="*/ 1280640 h 1347679"/>
                  <a:gd name="connsiteX5-11" fmla="*/ 1497989 w 1527494"/>
                  <a:gd name="connsiteY5-12" fmla="*/ 1310145 h 1347679"/>
                  <a:gd name="connsiteX6-13" fmla="*/ 1468484 w 1527494"/>
                  <a:gd name="connsiteY6-14" fmla="*/ 1280640 h 1347679"/>
                  <a:gd name="connsiteX7-15" fmla="*/ 1468484 w 1527494"/>
                  <a:gd name="connsiteY7-16" fmla="*/ 1206371 h 1347679"/>
                  <a:gd name="connsiteX8-17" fmla="*/ 1468484 w 1527494"/>
                  <a:gd name="connsiteY8-18" fmla="*/ 1159543 h 1347679"/>
                  <a:gd name="connsiteX9-19" fmla="*/ 1438979 w 1527494"/>
                  <a:gd name="connsiteY9-20" fmla="*/ 1130039 h 1347679"/>
                  <a:gd name="connsiteX10-21" fmla="*/ 1409475 w 1527494"/>
                  <a:gd name="connsiteY10-22" fmla="*/ 1159543 h 1347679"/>
                  <a:gd name="connsiteX11-23" fmla="*/ 1409475 w 1527494"/>
                  <a:gd name="connsiteY11-24" fmla="*/ 1206371 h 1347679"/>
                  <a:gd name="connsiteX12-25" fmla="*/ 1409475 w 1527494"/>
                  <a:gd name="connsiteY12-26" fmla="*/ 1318174 h 1347679"/>
                  <a:gd name="connsiteX13-27" fmla="*/ 1379970 w 1527494"/>
                  <a:gd name="connsiteY13-28" fmla="*/ 1347679 h 1347679"/>
                  <a:gd name="connsiteX14-29" fmla="*/ 1350465 w 1527494"/>
                  <a:gd name="connsiteY14-30" fmla="*/ 1318174 h 1347679"/>
                  <a:gd name="connsiteX15-31" fmla="*/ 1350465 w 1527494"/>
                  <a:gd name="connsiteY15-32" fmla="*/ 1206371 h 1347679"/>
                  <a:gd name="connsiteX16-33" fmla="*/ 1350112 w 1527494"/>
                  <a:gd name="connsiteY16-34" fmla="*/ 1206371 h 1347679"/>
                  <a:gd name="connsiteX17-35" fmla="*/ 1348146 w 1527494"/>
                  <a:gd name="connsiteY17-36" fmla="*/ 1196633 h 1347679"/>
                  <a:gd name="connsiteX18-37" fmla="*/ 1320960 w 1527494"/>
                  <a:gd name="connsiteY18-38" fmla="*/ 1178613 h 1347679"/>
                  <a:gd name="connsiteX19-39" fmla="*/ 1293774 w 1527494"/>
                  <a:gd name="connsiteY19-40" fmla="*/ 1196633 h 1347679"/>
                  <a:gd name="connsiteX20-41" fmla="*/ 1291808 w 1527494"/>
                  <a:gd name="connsiteY20-42" fmla="*/ 1206371 h 1347679"/>
                  <a:gd name="connsiteX21-43" fmla="*/ 1291455 w 1527494"/>
                  <a:gd name="connsiteY21-44" fmla="*/ 1206371 h 1347679"/>
                  <a:gd name="connsiteX22-45" fmla="*/ 1291455 w 1527494"/>
                  <a:gd name="connsiteY22-46" fmla="*/ 1232065 h 1347679"/>
                  <a:gd name="connsiteX23-47" fmla="*/ 1261950 w 1527494"/>
                  <a:gd name="connsiteY23-48" fmla="*/ 1261569 h 1347679"/>
                  <a:gd name="connsiteX24-49" fmla="*/ 1232445 w 1527494"/>
                  <a:gd name="connsiteY24-50" fmla="*/ 1232065 h 1347679"/>
                  <a:gd name="connsiteX25-51" fmla="*/ 1232445 w 1527494"/>
                  <a:gd name="connsiteY25-52" fmla="*/ 1206371 h 1347679"/>
                  <a:gd name="connsiteX26-53" fmla="*/ 1232445 w 1527494"/>
                  <a:gd name="connsiteY26-54" fmla="*/ 1102703 h 1347679"/>
                  <a:gd name="connsiteX27-55" fmla="*/ 1202940 w 1527494"/>
                  <a:gd name="connsiteY27-56" fmla="*/ 1073198 h 1347679"/>
                  <a:gd name="connsiteX28-57" fmla="*/ 1173435 w 1527494"/>
                  <a:gd name="connsiteY28-58" fmla="*/ 1102703 h 1347679"/>
                  <a:gd name="connsiteX29-59" fmla="*/ 1173435 w 1527494"/>
                  <a:gd name="connsiteY29-60" fmla="*/ 1206371 h 1347679"/>
                  <a:gd name="connsiteX30-61" fmla="*/ 1173435 w 1527494"/>
                  <a:gd name="connsiteY30-62" fmla="*/ 1254144 h 1347679"/>
                  <a:gd name="connsiteX31-63" fmla="*/ 1143930 w 1527494"/>
                  <a:gd name="connsiteY31-64" fmla="*/ 1283648 h 1347679"/>
                  <a:gd name="connsiteX32-65" fmla="*/ 1114425 w 1527494"/>
                  <a:gd name="connsiteY32-66" fmla="*/ 1254144 h 1347679"/>
                  <a:gd name="connsiteX33-67" fmla="*/ 1114425 w 1527494"/>
                  <a:gd name="connsiteY33-68" fmla="*/ 1206371 h 1347679"/>
                  <a:gd name="connsiteX34-69" fmla="*/ 1114425 w 1527494"/>
                  <a:gd name="connsiteY34-70" fmla="*/ 1055770 h 1347679"/>
                  <a:gd name="connsiteX35-71" fmla="*/ 1114425 w 1527494"/>
                  <a:gd name="connsiteY35-72" fmla="*/ 1009863 h 1347679"/>
                  <a:gd name="connsiteX36-73" fmla="*/ 757200 w 1527494"/>
                  <a:gd name="connsiteY36-74" fmla="*/ 0 h 1347679"/>
                  <a:gd name="connsiteX37-75" fmla="*/ 1168907 w 1527494"/>
                  <a:gd name="connsiteY37-76" fmla="*/ 117206 h 1347679"/>
                  <a:gd name="connsiteX38-77" fmla="*/ 1435961 w 1527494"/>
                  <a:gd name="connsiteY38-78" fmla="*/ 475503 h 1347679"/>
                  <a:gd name="connsiteX39-79" fmla="*/ 1524283 w 1527494"/>
                  <a:gd name="connsiteY39-80" fmla="*/ 943543 h 1347679"/>
                  <a:gd name="connsiteX40-81" fmla="*/ 1526204 w 1527494"/>
                  <a:gd name="connsiteY40-82" fmla="*/ 1009862 h 1347679"/>
                  <a:gd name="connsiteX41-83" fmla="*/ 1111421 w 1527494"/>
                  <a:gd name="connsiteY41-84" fmla="*/ 1009862 h 1347679"/>
                  <a:gd name="connsiteX42-85" fmla="*/ 1108695 w 1527494"/>
                  <a:gd name="connsiteY42-86" fmla="*/ 952862 h 1347679"/>
                  <a:gd name="connsiteX43-87" fmla="*/ 1017785 w 1527494"/>
                  <a:gd name="connsiteY43-88" fmla="*/ 557845 h 1347679"/>
                  <a:gd name="connsiteX44-89" fmla="*/ 766843 w 1527494"/>
                  <a:gd name="connsiteY44-90" fmla="*/ 394645 h 1347679"/>
                  <a:gd name="connsiteX45-91" fmla="*/ 580288 w 1527494"/>
                  <a:gd name="connsiteY45-92" fmla="*/ 462150 h 1347679"/>
                  <a:gd name="connsiteX46-93" fmla="*/ 455930 w 1527494"/>
                  <a:gd name="connsiteY46-94" fmla="*/ 694339 h 1347679"/>
                  <a:gd name="connsiteX47-95" fmla="*/ 423730 w 1527494"/>
                  <a:gd name="connsiteY47-96" fmla="*/ 897225 h 1347679"/>
                  <a:gd name="connsiteX48-97" fmla="*/ 416761 w 1527494"/>
                  <a:gd name="connsiteY48-98" fmla="*/ 1009862 h 1347679"/>
                  <a:gd name="connsiteX49-99" fmla="*/ 363065 w 1527494"/>
                  <a:gd name="connsiteY49-100" fmla="*/ 1009862 h 1347679"/>
                  <a:gd name="connsiteX50-101" fmla="*/ 413069 w 1527494"/>
                  <a:gd name="connsiteY50-102" fmla="*/ 1009863 h 1347679"/>
                  <a:gd name="connsiteX51-103" fmla="*/ 413069 w 1527494"/>
                  <a:gd name="connsiteY51-104" fmla="*/ 1055770 h 1347679"/>
                  <a:gd name="connsiteX52-105" fmla="*/ 413069 w 1527494"/>
                  <a:gd name="connsiteY52-106" fmla="*/ 1206371 h 1347679"/>
                  <a:gd name="connsiteX53-107" fmla="*/ 413069 w 1527494"/>
                  <a:gd name="connsiteY53-108" fmla="*/ 1280640 h 1347679"/>
                  <a:gd name="connsiteX54-109" fmla="*/ 383564 w 1527494"/>
                  <a:gd name="connsiteY54-110" fmla="*/ 1310145 h 1347679"/>
                  <a:gd name="connsiteX55-111" fmla="*/ 354059 w 1527494"/>
                  <a:gd name="connsiteY55-112" fmla="*/ 1280640 h 1347679"/>
                  <a:gd name="connsiteX56-113" fmla="*/ 354059 w 1527494"/>
                  <a:gd name="connsiteY56-114" fmla="*/ 1206371 h 1347679"/>
                  <a:gd name="connsiteX57-115" fmla="*/ 354059 w 1527494"/>
                  <a:gd name="connsiteY57-116" fmla="*/ 1159543 h 1347679"/>
                  <a:gd name="connsiteX58-117" fmla="*/ 324554 w 1527494"/>
                  <a:gd name="connsiteY58-118" fmla="*/ 1130039 h 1347679"/>
                  <a:gd name="connsiteX59-119" fmla="*/ 295050 w 1527494"/>
                  <a:gd name="connsiteY59-120" fmla="*/ 1159543 h 1347679"/>
                  <a:gd name="connsiteX60-121" fmla="*/ 295050 w 1527494"/>
                  <a:gd name="connsiteY60-122" fmla="*/ 1206371 h 1347679"/>
                  <a:gd name="connsiteX61-123" fmla="*/ 295050 w 1527494"/>
                  <a:gd name="connsiteY61-124" fmla="*/ 1318174 h 1347679"/>
                  <a:gd name="connsiteX62-125" fmla="*/ 265545 w 1527494"/>
                  <a:gd name="connsiteY62-126" fmla="*/ 1347679 h 1347679"/>
                  <a:gd name="connsiteX63-127" fmla="*/ 236040 w 1527494"/>
                  <a:gd name="connsiteY63-128" fmla="*/ 1318174 h 1347679"/>
                  <a:gd name="connsiteX64-129" fmla="*/ 236040 w 1527494"/>
                  <a:gd name="connsiteY64-130" fmla="*/ 1206371 h 1347679"/>
                  <a:gd name="connsiteX65-131" fmla="*/ 235687 w 1527494"/>
                  <a:gd name="connsiteY65-132" fmla="*/ 1206371 h 1347679"/>
                  <a:gd name="connsiteX66-133" fmla="*/ 233721 w 1527494"/>
                  <a:gd name="connsiteY66-134" fmla="*/ 1196633 h 1347679"/>
                  <a:gd name="connsiteX67-135" fmla="*/ 206535 w 1527494"/>
                  <a:gd name="connsiteY67-136" fmla="*/ 1178613 h 1347679"/>
                  <a:gd name="connsiteX68-137" fmla="*/ 179349 w 1527494"/>
                  <a:gd name="connsiteY68-138" fmla="*/ 1196633 h 1347679"/>
                  <a:gd name="connsiteX69-139" fmla="*/ 177383 w 1527494"/>
                  <a:gd name="connsiteY69-140" fmla="*/ 1206371 h 1347679"/>
                  <a:gd name="connsiteX70-141" fmla="*/ 177030 w 1527494"/>
                  <a:gd name="connsiteY70-142" fmla="*/ 1206371 h 1347679"/>
                  <a:gd name="connsiteX71-143" fmla="*/ 177030 w 1527494"/>
                  <a:gd name="connsiteY71-144" fmla="*/ 1232065 h 1347679"/>
                  <a:gd name="connsiteX72-145" fmla="*/ 147525 w 1527494"/>
                  <a:gd name="connsiteY72-146" fmla="*/ 1261569 h 1347679"/>
                  <a:gd name="connsiteX73-147" fmla="*/ 118020 w 1527494"/>
                  <a:gd name="connsiteY73-148" fmla="*/ 1232065 h 1347679"/>
                  <a:gd name="connsiteX74-149" fmla="*/ 118020 w 1527494"/>
                  <a:gd name="connsiteY74-150" fmla="*/ 1206371 h 1347679"/>
                  <a:gd name="connsiteX75-151" fmla="*/ 118020 w 1527494"/>
                  <a:gd name="connsiteY75-152" fmla="*/ 1102703 h 1347679"/>
                  <a:gd name="connsiteX76-153" fmla="*/ 88515 w 1527494"/>
                  <a:gd name="connsiteY76-154" fmla="*/ 1073198 h 1347679"/>
                  <a:gd name="connsiteX77-155" fmla="*/ 59010 w 1527494"/>
                  <a:gd name="connsiteY77-156" fmla="*/ 1102703 h 1347679"/>
                  <a:gd name="connsiteX78-157" fmla="*/ 59010 w 1527494"/>
                  <a:gd name="connsiteY78-158" fmla="*/ 1206371 h 1347679"/>
                  <a:gd name="connsiteX79-159" fmla="*/ 59010 w 1527494"/>
                  <a:gd name="connsiteY79-160" fmla="*/ 1254144 h 1347679"/>
                  <a:gd name="connsiteX80-161" fmla="*/ 29505 w 1527494"/>
                  <a:gd name="connsiteY80-162" fmla="*/ 1283648 h 1347679"/>
                  <a:gd name="connsiteX81-163" fmla="*/ 0 w 1527494"/>
                  <a:gd name="connsiteY81-164" fmla="*/ 1254144 h 1347679"/>
                  <a:gd name="connsiteX82-165" fmla="*/ 0 w 1527494"/>
                  <a:gd name="connsiteY82-166" fmla="*/ 1206371 h 1347679"/>
                  <a:gd name="connsiteX83-167" fmla="*/ 0 w 1527494"/>
                  <a:gd name="connsiteY83-168" fmla="*/ 1055770 h 1347679"/>
                  <a:gd name="connsiteX84-169" fmla="*/ 0 w 1527494"/>
                  <a:gd name="connsiteY84-170" fmla="*/ 1009863 h 1347679"/>
                  <a:gd name="connsiteX85-171" fmla="*/ 198759 w 1527494"/>
                  <a:gd name="connsiteY85-172" fmla="*/ 1009863 h 1347679"/>
                  <a:gd name="connsiteX86-173" fmla="*/ 198759 w 1527494"/>
                  <a:gd name="connsiteY86-174" fmla="*/ 1009862 h 1347679"/>
                  <a:gd name="connsiteX87-175" fmla="*/ 1299 w 1527494"/>
                  <a:gd name="connsiteY87-176" fmla="*/ 1009862 h 1347679"/>
                  <a:gd name="connsiteX88-177" fmla="*/ 9172 w 1527494"/>
                  <a:gd name="connsiteY88-178" fmla="*/ 887860 h 1347679"/>
                  <a:gd name="connsiteX89-179" fmla="*/ 183035 w 1527494"/>
                  <a:gd name="connsiteY89-180" fmla="*/ 296726 h 1347679"/>
                  <a:gd name="connsiteX90-181" fmla="*/ 757200 w 1527494"/>
                  <a:gd name="connsiteY90-182" fmla="*/ 0 h 1347679"/>
                  <a:gd name="connsiteX0-183" fmla="*/ 1114425 w 1527494"/>
                  <a:gd name="connsiteY0-184" fmla="*/ 1009863 h 1347679"/>
                  <a:gd name="connsiteX1-185" fmla="*/ 1527494 w 1527494"/>
                  <a:gd name="connsiteY1-186" fmla="*/ 1009863 h 1347679"/>
                  <a:gd name="connsiteX2-187" fmla="*/ 1527494 w 1527494"/>
                  <a:gd name="connsiteY2-188" fmla="*/ 1055770 h 1347679"/>
                  <a:gd name="connsiteX3-189" fmla="*/ 1527494 w 1527494"/>
                  <a:gd name="connsiteY3-190" fmla="*/ 1206371 h 1347679"/>
                  <a:gd name="connsiteX4-191" fmla="*/ 1527494 w 1527494"/>
                  <a:gd name="connsiteY4-192" fmla="*/ 1280640 h 1347679"/>
                  <a:gd name="connsiteX5-193" fmla="*/ 1497989 w 1527494"/>
                  <a:gd name="connsiteY5-194" fmla="*/ 1310145 h 1347679"/>
                  <a:gd name="connsiteX6-195" fmla="*/ 1468484 w 1527494"/>
                  <a:gd name="connsiteY6-196" fmla="*/ 1280640 h 1347679"/>
                  <a:gd name="connsiteX7-197" fmla="*/ 1468484 w 1527494"/>
                  <a:gd name="connsiteY7-198" fmla="*/ 1206371 h 1347679"/>
                  <a:gd name="connsiteX8-199" fmla="*/ 1468484 w 1527494"/>
                  <a:gd name="connsiteY8-200" fmla="*/ 1159543 h 1347679"/>
                  <a:gd name="connsiteX9-201" fmla="*/ 1438979 w 1527494"/>
                  <a:gd name="connsiteY9-202" fmla="*/ 1130039 h 1347679"/>
                  <a:gd name="connsiteX10-203" fmla="*/ 1409475 w 1527494"/>
                  <a:gd name="connsiteY10-204" fmla="*/ 1159543 h 1347679"/>
                  <a:gd name="connsiteX11-205" fmla="*/ 1409475 w 1527494"/>
                  <a:gd name="connsiteY11-206" fmla="*/ 1206371 h 1347679"/>
                  <a:gd name="connsiteX12-207" fmla="*/ 1409475 w 1527494"/>
                  <a:gd name="connsiteY12-208" fmla="*/ 1318174 h 1347679"/>
                  <a:gd name="connsiteX13-209" fmla="*/ 1379970 w 1527494"/>
                  <a:gd name="connsiteY13-210" fmla="*/ 1347679 h 1347679"/>
                  <a:gd name="connsiteX14-211" fmla="*/ 1350465 w 1527494"/>
                  <a:gd name="connsiteY14-212" fmla="*/ 1318174 h 1347679"/>
                  <a:gd name="connsiteX15-213" fmla="*/ 1350465 w 1527494"/>
                  <a:gd name="connsiteY15-214" fmla="*/ 1206371 h 1347679"/>
                  <a:gd name="connsiteX16-215" fmla="*/ 1350112 w 1527494"/>
                  <a:gd name="connsiteY16-216" fmla="*/ 1206371 h 1347679"/>
                  <a:gd name="connsiteX17-217" fmla="*/ 1348146 w 1527494"/>
                  <a:gd name="connsiteY17-218" fmla="*/ 1196633 h 1347679"/>
                  <a:gd name="connsiteX18-219" fmla="*/ 1320960 w 1527494"/>
                  <a:gd name="connsiteY18-220" fmla="*/ 1178613 h 1347679"/>
                  <a:gd name="connsiteX19-221" fmla="*/ 1293774 w 1527494"/>
                  <a:gd name="connsiteY19-222" fmla="*/ 1196633 h 1347679"/>
                  <a:gd name="connsiteX20-223" fmla="*/ 1291808 w 1527494"/>
                  <a:gd name="connsiteY20-224" fmla="*/ 1206371 h 1347679"/>
                  <a:gd name="connsiteX21-225" fmla="*/ 1291455 w 1527494"/>
                  <a:gd name="connsiteY21-226" fmla="*/ 1206371 h 1347679"/>
                  <a:gd name="connsiteX22-227" fmla="*/ 1291455 w 1527494"/>
                  <a:gd name="connsiteY22-228" fmla="*/ 1232065 h 1347679"/>
                  <a:gd name="connsiteX23-229" fmla="*/ 1261950 w 1527494"/>
                  <a:gd name="connsiteY23-230" fmla="*/ 1261569 h 1347679"/>
                  <a:gd name="connsiteX24-231" fmla="*/ 1232445 w 1527494"/>
                  <a:gd name="connsiteY24-232" fmla="*/ 1232065 h 1347679"/>
                  <a:gd name="connsiteX25-233" fmla="*/ 1232445 w 1527494"/>
                  <a:gd name="connsiteY25-234" fmla="*/ 1206371 h 1347679"/>
                  <a:gd name="connsiteX26-235" fmla="*/ 1232445 w 1527494"/>
                  <a:gd name="connsiteY26-236" fmla="*/ 1102703 h 1347679"/>
                  <a:gd name="connsiteX27-237" fmla="*/ 1202940 w 1527494"/>
                  <a:gd name="connsiteY27-238" fmla="*/ 1073198 h 1347679"/>
                  <a:gd name="connsiteX28-239" fmla="*/ 1173435 w 1527494"/>
                  <a:gd name="connsiteY28-240" fmla="*/ 1102703 h 1347679"/>
                  <a:gd name="connsiteX29-241" fmla="*/ 1173435 w 1527494"/>
                  <a:gd name="connsiteY29-242" fmla="*/ 1206371 h 1347679"/>
                  <a:gd name="connsiteX30-243" fmla="*/ 1173435 w 1527494"/>
                  <a:gd name="connsiteY30-244" fmla="*/ 1254144 h 1347679"/>
                  <a:gd name="connsiteX31-245" fmla="*/ 1143930 w 1527494"/>
                  <a:gd name="connsiteY31-246" fmla="*/ 1283648 h 1347679"/>
                  <a:gd name="connsiteX32-247" fmla="*/ 1114425 w 1527494"/>
                  <a:gd name="connsiteY32-248" fmla="*/ 1254144 h 1347679"/>
                  <a:gd name="connsiteX33-249" fmla="*/ 1114425 w 1527494"/>
                  <a:gd name="connsiteY33-250" fmla="*/ 1206371 h 1347679"/>
                  <a:gd name="connsiteX34-251" fmla="*/ 1114425 w 1527494"/>
                  <a:gd name="connsiteY34-252" fmla="*/ 1055770 h 1347679"/>
                  <a:gd name="connsiteX35-253" fmla="*/ 1114425 w 1527494"/>
                  <a:gd name="connsiteY35-254" fmla="*/ 1009863 h 1347679"/>
                  <a:gd name="connsiteX36-255" fmla="*/ 757200 w 1527494"/>
                  <a:gd name="connsiteY36-256" fmla="*/ 0 h 1347679"/>
                  <a:gd name="connsiteX37-257" fmla="*/ 1168907 w 1527494"/>
                  <a:gd name="connsiteY37-258" fmla="*/ 117206 h 1347679"/>
                  <a:gd name="connsiteX38-259" fmla="*/ 1435961 w 1527494"/>
                  <a:gd name="connsiteY38-260" fmla="*/ 475503 h 1347679"/>
                  <a:gd name="connsiteX39-261" fmla="*/ 1524283 w 1527494"/>
                  <a:gd name="connsiteY39-262" fmla="*/ 943543 h 1347679"/>
                  <a:gd name="connsiteX40-263" fmla="*/ 1526204 w 1527494"/>
                  <a:gd name="connsiteY40-264" fmla="*/ 1009862 h 1347679"/>
                  <a:gd name="connsiteX41-265" fmla="*/ 1111421 w 1527494"/>
                  <a:gd name="connsiteY41-266" fmla="*/ 1009862 h 1347679"/>
                  <a:gd name="connsiteX42-267" fmla="*/ 1108695 w 1527494"/>
                  <a:gd name="connsiteY42-268" fmla="*/ 952862 h 1347679"/>
                  <a:gd name="connsiteX43-269" fmla="*/ 1017785 w 1527494"/>
                  <a:gd name="connsiteY43-270" fmla="*/ 557845 h 1347679"/>
                  <a:gd name="connsiteX44-271" fmla="*/ 766843 w 1527494"/>
                  <a:gd name="connsiteY44-272" fmla="*/ 394645 h 1347679"/>
                  <a:gd name="connsiteX45-273" fmla="*/ 580288 w 1527494"/>
                  <a:gd name="connsiteY45-274" fmla="*/ 462150 h 1347679"/>
                  <a:gd name="connsiteX46-275" fmla="*/ 455930 w 1527494"/>
                  <a:gd name="connsiteY46-276" fmla="*/ 694339 h 1347679"/>
                  <a:gd name="connsiteX47-277" fmla="*/ 423730 w 1527494"/>
                  <a:gd name="connsiteY47-278" fmla="*/ 897225 h 1347679"/>
                  <a:gd name="connsiteX48-279" fmla="*/ 416761 w 1527494"/>
                  <a:gd name="connsiteY48-280" fmla="*/ 1009862 h 1347679"/>
                  <a:gd name="connsiteX49-281" fmla="*/ 413069 w 1527494"/>
                  <a:gd name="connsiteY49-282" fmla="*/ 1009863 h 1347679"/>
                  <a:gd name="connsiteX50-283" fmla="*/ 413069 w 1527494"/>
                  <a:gd name="connsiteY50-284" fmla="*/ 1055770 h 1347679"/>
                  <a:gd name="connsiteX51-285" fmla="*/ 413069 w 1527494"/>
                  <a:gd name="connsiteY51-286" fmla="*/ 1206371 h 1347679"/>
                  <a:gd name="connsiteX52-287" fmla="*/ 413069 w 1527494"/>
                  <a:gd name="connsiteY52-288" fmla="*/ 1280640 h 1347679"/>
                  <a:gd name="connsiteX53-289" fmla="*/ 383564 w 1527494"/>
                  <a:gd name="connsiteY53-290" fmla="*/ 1310145 h 1347679"/>
                  <a:gd name="connsiteX54-291" fmla="*/ 354059 w 1527494"/>
                  <a:gd name="connsiteY54-292" fmla="*/ 1280640 h 1347679"/>
                  <a:gd name="connsiteX55-293" fmla="*/ 354059 w 1527494"/>
                  <a:gd name="connsiteY55-294" fmla="*/ 1206371 h 1347679"/>
                  <a:gd name="connsiteX56-295" fmla="*/ 354059 w 1527494"/>
                  <a:gd name="connsiteY56-296" fmla="*/ 1159543 h 1347679"/>
                  <a:gd name="connsiteX57-297" fmla="*/ 324554 w 1527494"/>
                  <a:gd name="connsiteY57-298" fmla="*/ 1130039 h 1347679"/>
                  <a:gd name="connsiteX58-299" fmla="*/ 295050 w 1527494"/>
                  <a:gd name="connsiteY58-300" fmla="*/ 1159543 h 1347679"/>
                  <a:gd name="connsiteX59-301" fmla="*/ 295050 w 1527494"/>
                  <a:gd name="connsiteY59-302" fmla="*/ 1206371 h 1347679"/>
                  <a:gd name="connsiteX60-303" fmla="*/ 295050 w 1527494"/>
                  <a:gd name="connsiteY60-304" fmla="*/ 1318174 h 1347679"/>
                  <a:gd name="connsiteX61-305" fmla="*/ 265545 w 1527494"/>
                  <a:gd name="connsiteY61-306" fmla="*/ 1347679 h 1347679"/>
                  <a:gd name="connsiteX62-307" fmla="*/ 236040 w 1527494"/>
                  <a:gd name="connsiteY62-308" fmla="*/ 1318174 h 1347679"/>
                  <a:gd name="connsiteX63-309" fmla="*/ 236040 w 1527494"/>
                  <a:gd name="connsiteY63-310" fmla="*/ 1206371 h 1347679"/>
                  <a:gd name="connsiteX64-311" fmla="*/ 235687 w 1527494"/>
                  <a:gd name="connsiteY64-312" fmla="*/ 1206371 h 1347679"/>
                  <a:gd name="connsiteX65-313" fmla="*/ 233721 w 1527494"/>
                  <a:gd name="connsiteY65-314" fmla="*/ 1196633 h 1347679"/>
                  <a:gd name="connsiteX66-315" fmla="*/ 206535 w 1527494"/>
                  <a:gd name="connsiteY66-316" fmla="*/ 1178613 h 1347679"/>
                  <a:gd name="connsiteX67-317" fmla="*/ 179349 w 1527494"/>
                  <a:gd name="connsiteY67-318" fmla="*/ 1196633 h 1347679"/>
                  <a:gd name="connsiteX68-319" fmla="*/ 177383 w 1527494"/>
                  <a:gd name="connsiteY68-320" fmla="*/ 1206371 h 1347679"/>
                  <a:gd name="connsiteX69-321" fmla="*/ 177030 w 1527494"/>
                  <a:gd name="connsiteY69-322" fmla="*/ 1206371 h 1347679"/>
                  <a:gd name="connsiteX70-323" fmla="*/ 177030 w 1527494"/>
                  <a:gd name="connsiteY70-324" fmla="*/ 1232065 h 1347679"/>
                  <a:gd name="connsiteX71-325" fmla="*/ 147525 w 1527494"/>
                  <a:gd name="connsiteY71-326" fmla="*/ 1261569 h 1347679"/>
                  <a:gd name="connsiteX72-327" fmla="*/ 118020 w 1527494"/>
                  <a:gd name="connsiteY72-328" fmla="*/ 1232065 h 1347679"/>
                  <a:gd name="connsiteX73-329" fmla="*/ 118020 w 1527494"/>
                  <a:gd name="connsiteY73-330" fmla="*/ 1206371 h 1347679"/>
                  <a:gd name="connsiteX74-331" fmla="*/ 118020 w 1527494"/>
                  <a:gd name="connsiteY74-332" fmla="*/ 1102703 h 1347679"/>
                  <a:gd name="connsiteX75-333" fmla="*/ 88515 w 1527494"/>
                  <a:gd name="connsiteY75-334" fmla="*/ 1073198 h 1347679"/>
                  <a:gd name="connsiteX76-335" fmla="*/ 59010 w 1527494"/>
                  <a:gd name="connsiteY76-336" fmla="*/ 1102703 h 1347679"/>
                  <a:gd name="connsiteX77-337" fmla="*/ 59010 w 1527494"/>
                  <a:gd name="connsiteY77-338" fmla="*/ 1206371 h 1347679"/>
                  <a:gd name="connsiteX78-339" fmla="*/ 59010 w 1527494"/>
                  <a:gd name="connsiteY78-340" fmla="*/ 1254144 h 1347679"/>
                  <a:gd name="connsiteX79-341" fmla="*/ 29505 w 1527494"/>
                  <a:gd name="connsiteY79-342" fmla="*/ 1283648 h 1347679"/>
                  <a:gd name="connsiteX80-343" fmla="*/ 0 w 1527494"/>
                  <a:gd name="connsiteY80-344" fmla="*/ 1254144 h 1347679"/>
                  <a:gd name="connsiteX81-345" fmla="*/ 0 w 1527494"/>
                  <a:gd name="connsiteY81-346" fmla="*/ 1206371 h 1347679"/>
                  <a:gd name="connsiteX82-347" fmla="*/ 0 w 1527494"/>
                  <a:gd name="connsiteY82-348" fmla="*/ 1055770 h 1347679"/>
                  <a:gd name="connsiteX83-349" fmla="*/ 0 w 1527494"/>
                  <a:gd name="connsiteY83-350" fmla="*/ 1009863 h 1347679"/>
                  <a:gd name="connsiteX84-351" fmla="*/ 198759 w 1527494"/>
                  <a:gd name="connsiteY84-352" fmla="*/ 1009863 h 1347679"/>
                  <a:gd name="connsiteX85-353" fmla="*/ 198759 w 1527494"/>
                  <a:gd name="connsiteY85-354" fmla="*/ 1009862 h 1347679"/>
                  <a:gd name="connsiteX86-355" fmla="*/ 1299 w 1527494"/>
                  <a:gd name="connsiteY86-356" fmla="*/ 1009862 h 1347679"/>
                  <a:gd name="connsiteX87-357" fmla="*/ 9172 w 1527494"/>
                  <a:gd name="connsiteY87-358" fmla="*/ 887860 h 1347679"/>
                  <a:gd name="connsiteX88-359" fmla="*/ 183035 w 1527494"/>
                  <a:gd name="connsiteY88-360" fmla="*/ 296726 h 1347679"/>
                  <a:gd name="connsiteX89-361" fmla="*/ 757200 w 1527494"/>
                  <a:gd name="connsiteY89-362" fmla="*/ 0 h 1347679"/>
                  <a:gd name="connsiteX0-363" fmla="*/ 1114425 w 1527494"/>
                  <a:gd name="connsiteY0-364" fmla="*/ 1009863 h 1347679"/>
                  <a:gd name="connsiteX1-365" fmla="*/ 1527494 w 1527494"/>
                  <a:gd name="connsiteY1-366" fmla="*/ 1009863 h 1347679"/>
                  <a:gd name="connsiteX2-367" fmla="*/ 1527494 w 1527494"/>
                  <a:gd name="connsiteY2-368" fmla="*/ 1055770 h 1347679"/>
                  <a:gd name="connsiteX3-369" fmla="*/ 1527494 w 1527494"/>
                  <a:gd name="connsiteY3-370" fmla="*/ 1206371 h 1347679"/>
                  <a:gd name="connsiteX4-371" fmla="*/ 1527494 w 1527494"/>
                  <a:gd name="connsiteY4-372" fmla="*/ 1280640 h 1347679"/>
                  <a:gd name="connsiteX5-373" fmla="*/ 1497989 w 1527494"/>
                  <a:gd name="connsiteY5-374" fmla="*/ 1310145 h 1347679"/>
                  <a:gd name="connsiteX6-375" fmla="*/ 1468484 w 1527494"/>
                  <a:gd name="connsiteY6-376" fmla="*/ 1280640 h 1347679"/>
                  <a:gd name="connsiteX7-377" fmla="*/ 1468484 w 1527494"/>
                  <a:gd name="connsiteY7-378" fmla="*/ 1206371 h 1347679"/>
                  <a:gd name="connsiteX8-379" fmla="*/ 1468484 w 1527494"/>
                  <a:gd name="connsiteY8-380" fmla="*/ 1159543 h 1347679"/>
                  <a:gd name="connsiteX9-381" fmla="*/ 1438979 w 1527494"/>
                  <a:gd name="connsiteY9-382" fmla="*/ 1130039 h 1347679"/>
                  <a:gd name="connsiteX10-383" fmla="*/ 1409475 w 1527494"/>
                  <a:gd name="connsiteY10-384" fmla="*/ 1159543 h 1347679"/>
                  <a:gd name="connsiteX11-385" fmla="*/ 1409475 w 1527494"/>
                  <a:gd name="connsiteY11-386" fmla="*/ 1206371 h 1347679"/>
                  <a:gd name="connsiteX12-387" fmla="*/ 1409475 w 1527494"/>
                  <a:gd name="connsiteY12-388" fmla="*/ 1318174 h 1347679"/>
                  <a:gd name="connsiteX13-389" fmla="*/ 1379970 w 1527494"/>
                  <a:gd name="connsiteY13-390" fmla="*/ 1347679 h 1347679"/>
                  <a:gd name="connsiteX14-391" fmla="*/ 1350465 w 1527494"/>
                  <a:gd name="connsiteY14-392" fmla="*/ 1318174 h 1347679"/>
                  <a:gd name="connsiteX15-393" fmla="*/ 1350465 w 1527494"/>
                  <a:gd name="connsiteY15-394" fmla="*/ 1206371 h 1347679"/>
                  <a:gd name="connsiteX16-395" fmla="*/ 1350112 w 1527494"/>
                  <a:gd name="connsiteY16-396" fmla="*/ 1206371 h 1347679"/>
                  <a:gd name="connsiteX17-397" fmla="*/ 1348146 w 1527494"/>
                  <a:gd name="connsiteY17-398" fmla="*/ 1196633 h 1347679"/>
                  <a:gd name="connsiteX18-399" fmla="*/ 1320960 w 1527494"/>
                  <a:gd name="connsiteY18-400" fmla="*/ 1178613 h 1347679"/>
                  <a:gd name="connsiteX19-401" fmla="*/ 1293774 w 1527494"/>
                  <a:gd name="connsiteY19-402" fmla="*/ 1196633 h 1347679"/>
                  <a:gd name="connsiteX20-403" fmla="*/ 1291808 w 1527494"/>
                  <a:gd name="connsiteY20-404" fmla="*/ 1206371 h 1347679"/>
                  <a:gd name="connsiteX21-405" fmla="*/ 1291455 w 1527494"/>
                  <a:gd name="connsiteY21-406" fmla="*/ 1206371 h 1347679"/>
                  <a:gd name="connsiteX22-407" fmla="*/ 1291455 w 1527494"/>
                  <a:gd name="connsiteY22-408" fmla="*/ 1232065 h 1347679"/>
                  <a:gd name="connsiteX23-409" fmla="*/ 1261950 w 1527494"/>
                  <a:gd name="connsiteY23-410" fmla="*/ 1261569 h 1347679"/>
                  <a:gd name="connsiteX24-411" fmla="*/ 1232445 w 1527494"/>
                  <a:gd name="connsiteY24-412" fmla="*/ 1232065 h 1347679"/>
                  <a:gd name="connsiteX25-413" fmla="*/ 1232445 w 1527494"/>
                  <a:gd name="connsiteY25-414" fmla="*/ 1206371 h 1347679"/>
                  <a:gd name="connsiteX26-415" fmla="*/ 1232445 w 1527494"/>
                  <a:gd name="connsiteY26-416" fmla="*/ 1102703 h 1347679"/>
                  <a:gd name="connsiteX27-417" fmla="*/ 1202940 w 1527494"/>
                  <a:gd name="connsiteY27-418" fmla="*/ 1073198 h 1347679"/>
                  <a:gd name="connsiteX28-419" fmla="*/ 1173435 w 1527494"/>
                  <a:gd name="connsiteY28-420" fmla="*/ 1102703 h 1347679"/>
                  <a:gd name="connsiteX29-421" fmla="*/ 1173435 w 1527494"/>
                  <a:gd name="connsiteY29-422" fmla="*/ 1206371 h 1347679"/>
                  <a:gd name="connsiteX30-423" fmla="*/ 1173435 w 1527494"/>
                  <a:gd name="connsiteY30-424" fmla="*/ 1254144 h 1347679"/>
                  <a:gd name="connsiteX31-425" fmla="*/ 1143930 w 1527494"/>
                  <a:gd name="connsiteY31-426" fmla="*/ 1283648 h 1347679"/>
                  <a:gd name="connsiteX32-427" fmla="*/ 1114425 w 1527494"/>
                  <a:gd name="connsiteY32-428" fmla="*/ 1254144 h 1347679"/>
                  <a:gd name="connsiteX33-429" fmla="*/ 1114425 w 1527494"/>
                  <a:gd name="connsiteY33-430" fmla="*/ 1206371 h 1347679"/>
                  <a:gd name="connsiteX34-431" fmla="*/ 1114425 w 1527494"/>
                  <a:gd name="connsiteY34-432" fmla="*/ 1055770 h 1347679"/>
                  <a:gd name="connsiteX35-433" fmla="*/ 1114425 w 1527494"/>
                  <a:gd name="connsiteY35-434" fmla="*/ 1009863 h 1347679"/>
                  <a:gd name="connsiteX36-435" fmla="*/ 757200 w 1527494"/>
                  <a:gd name="connsiteY36-436" fmla="*/ 0 h 1347679"/>
                  <a:gd name="connsiteX37-437" fmla="*/ 1168907 w 1527494"/>
                  <a:gd name="connsiteY37-438" fmla="*/ 117206 h 1347679"/>
                  <a:gd name="connsiteX38-439" fmla="*/ 1435961 w 1527494"/>
                  <a:gd name="connsiteY38-440" fmla="*/ 475503 h 1347679"/>
                  <a:gd name="connsiteX39-441" fmla="*/ 1524283 w 1527494"/>
                  <a:gd name="connsiteY39-442" fmla="*/ 943543 h 1347679"/>
                  <a:gd name="connsiteX40-443" fmla="*/ 1526204 w 1527494"/>
                  <a:gd name="connsiteY40-444" fmla="*/ 1009862 h 1347679"/>
                  <a:gd name="connsiteX41-445" fmla="*/ 1111421 w 1527494"/>
                  <a:gd name="connsiteY41-446" fmla="*/ 1009862 h 1347679"/>
                  <a:gd name="connsiteX42-447" fmla="*/ 1108695 w 1527494"/>
                  <a:gd name="connsiteY42-448" fmla="*/ 952862 h 1347679"/>
                  <a:gd name="connsiteX43-449" fmla="*/ 1017785 w 1527494"/>
                  <a:gd name="connsiteY43-450" fmla="*/ 557845 h 1347679"/>
                  <a:gd name="connsiteX44-451" fmla="*/ 766843 w 1527494"/>
                  <a:gd name="connsiteY44-452" fmla="*/ 394645 h 1347679"/>
                  <a:gd name="connsiteX45-453" fmla="*/ 580288 w 1527494"/>
                  <a:gd name="connsiteY45-454" fmla="*/ 462150 h 1347679"/>
                  <a:gd name="connsiteX46-455" fmla="*/ 455930 w 1527494"/>
                  <a:gd name="connsiteY46-456" fmla="*/ 694339 h 1347679"/>
                  <a:gd name="connsiteX47-457" fmla="*/ 423730 w 1527494"/>
                  <a:gd name="connsiteY47-458" fmla="*/ 897225 h 1347679"/>
                  <a:gd name="connsiteX48-459" fmla="*/ 416761 w 1527494"/>
                  <a:gd name="connsiteY48-460" fmla="*/ 1009862 h 1347679"/>
                  <a:gd name="connsiteX49-461" fmla="*/ 413069 w 1527494"/>
                  <a:gd name="connsiteY49-462" fmla="*/ 1055770 h 1347679"/>
                  <a:gd name="connsiteX50-463" fmla="*/ 413069 w 1527494"/>
                  <a:gd name="connsiteY50-464" fmla="*/ 1206371 h 1347679"/>
                  <a:gd name="connsiteX51-465" fmla="*/ 413069 w 1527494"/>
                  <a:gd name="connsiteY51-466" fmla="*/ 1280640 h 1347679"/>
                  <a:gd name="connsiteX52-467" fmla="*/ 383564 w 1527494"/>
                  <a:gd name="connsiteY52-468" fmla="*/ 1310145 h 1347679"/>
                  <a:gd name="connsiteX53-469" fmla="*/ 354059 w 1527494"/>
                  <a:gd name="connsiteY53-470" fmla="*/ 1280640 h 1347679"/>
                  <a:gd name="connsiteX54-471" fmla="*/ 354059 w 1527494"/>
                  <a:gd name="connsiteY54-472" fmla="*/ 1206371 h 1347679"/>
                  <a:gd name="connsiteX55-473" fmla="*/ 354059 w 1527494"/>
                  <a:gd name="connsiteY55-474" fmla="*/ 1159543 h 1347679"/>
                  <a:gd name="connsiteX56-475" fmla="*/ 324554 w 1527494"/>
                  <a:gd name="connsiteY56-476" fmla="*/ 1130039 h 1347679"/>
                  <a:gd name="connsiteX57-477" fmla="*/ 295050 w 1527494"/>
                  <a:gd name="connsiteY57-478" fmla="*/ 1159543 h 1347679"/>
                  <a:gd name="connsiteX58-479" fmla="*/ 295050 w 1527494"/>
                  <a:gd name="connsiteY58-480" fmla="*/ 1206371 h 1347679"/>
                  <a:gd name="connsiteX59-481" fmla="*/ 295050 w 1527494"/>
                  <a:gd name="connsiteY59-482" fmla="*/ 1318174 h 1347679"/>
                  <a:gd name="connsiteX60-483" fmla="*/ 265545 w 1527494"/>
                  <a:gd name="connsiteY60-484" fmla="*/ 1347679 h 1347679"/>
                  <a:gd name="connsiteX61-485" fmla="*/ 236040 w 1527494"/>
                  <a:gd name="connsiteY61-486" fmla="*/ 1318174 h 1347679"/>
                  <a:gd name="connsiteX62-487" fmla="*/ 236040 w 1527494"/>
                  <a:gd name="connsiteY62-488" fmla="*/ 1206371 h 1347679"/>
                  <a:gd name="connsiteX63-489" fmla="*/ 235687 w 1527494"/>
                  <a:gd name="connsiteY63-490" fmla="*/ 1206371 h 1347679"/>
                  <a:gd name="connsiteX64-491" fmla="*/ 233721 w 1527494"/>
                  <a:gd name="connsiteY64-492" fmla="*/ 1196633 h 1347679"/>
                  <a:gd name="connsiteX65-493" fmla="*/ 206535 w 1527494"/>
                  <a:gd name="connsiteY65-494" fmla="*/ 1178613 h 1347679"/>
                  <a:gd name="connsiteX66-495" fmla="*/ 179349 w 1527494"/>
                  <a:gd name="connsiteY66-496" fmla="*/ 1196633 h 1347679"/>
                  <a:gd name="connsiteX67-497" fmla="*/ 177383 w 1527494"/>
                  <a:gd name="connsiteY67-498" fmla="*/ 1206371 h 1347679"/>
                  <a:gd name="connsiteX68-499" fmla="*/ 177030 w 1527494"/>
                  <a:gd name="connsiteY68-500" fmla="*/ 1206371 h 1347679"/>
                  <a:gd name="connsiteX69-501" fmla="*/ 177030 w 1527494"/>
                  <a:gd name="connsiteY69-502" fmla="*/ 1232065 h 1347679"/>
                  <a:gd name="connsiteX70-503" fmla="*/ 147525 w 1527494"/>
                  <a:gd name="connsiteY70-504" fmla="*/ 1261569 h 1347679"/>
                  <a:gd name="connsiteX71-505" fmla="*/ 118020 w 1527494"/>
                  <a:gd name="connsiteY71-506" fmla="*/ 1232065 h 1347679"/>
                  <a:gd name="connsiteX72-507" fmla="*/ 118020 w 1527494"/>
                  <a:gd name="connsiteY72-508" fmla="*/ 1206371 h 1347679"/>
                  <a:gd name="connsiteX73-509" fmla="*/ 118020 w 1527494"/>
                  <a:gd name="connsiteY73-510" fmla="*/ 1102703 h 1347679"/>
                  <a:gd name="connsiteX74-511" fmla="*/ 88515 w 1527494"/>
                  <a:gd name="connsiteY74-512" fmla="*/ 1073198 h 1347679"/>
                  <a:gd name="connsiteX75-513" fmla="*/ 59010 w 1527494"/>
                  <a:gd name="connsiteY75-514" fmla="*/ 1102703 h 1347679"/>
                  <a:gd name="connsiteX76-515" fmla="*/ 59010 w 1527494"/>
                  <a:gd name="connsiteY76-516" fmla="*/ 1206371 h 1347679"/>
                  <a:gd name="connsiteX77-517" fmla="*/ 59010 w 1527494"/>
                  <a:gd name="connsiteY77-518" fmla="*/ 1254144 h 1347679"/>
                  <a:gd name="connsiteX78-519" fmla="*/ 29505 w 1527494"/>
                  <a:gd name="connsiteY78-520" fmla="*/ 1283648 h 1347679"/>
                  <a:gd name="connsiteX79-521" fmla="*/ 0 w 1527494"/>
                  <a:gd name="connsiteY79-522" fmla="*/ 1254144 h 1347679"/>
                  <a:gd name="connsiteX80-523" fmla="*/ 0 w 1527494"/>
                  <a:gd name="connsiteY80-524" fmla="*/ 1206371 h 1347679"/>
                  <a:gd name="connsiteX81-525" fmla="*/ 0 w 1527494"/>
                  <a:gd name="connsiteY81-526" fmla="*/ 1055770 h 1347679"/>
                  <a:gd name="connsiteX82-527" fmla="*/ 0 w 1527494"/>
                  <a:gd name="connsiteY82-528" fmla="*/ 1009863 h 1347679"/>
                  <a:gd name="connsiteX83-529" fmla="*/ 198759 w 1527494"/>
                  <a:gd name="connsiteY83-530" fmla="*/ 1009863 h 1347679"/>
                  <a:gd name="connsiteX84-531" fmla="*/ 198759 w 1527494"/>
                  <a:gd name="connsiteY84-532" fmla="*/ 1009862 h 1347679"/>
                  <a:gd name="connsiteX85-533" fmla="*/ 1299 w 1527494"/>
                  <a:gd name="connsiteY85-534" fmla="*/ 1009862 h 1347679"/>
                  <a:gd name="connsiteX86-535" fmla="*/ 9172 w 1527494"/>
                  <a:gd name="connsiteY86-536" fmla="*/ 887860 h 1347679"/>
                  <a:gd name="connsiteX87-537" fmla="*/ 183035 w 1527494"/>
                  <a:gd name="connsiteY87-538" fmla="*/ 296726 h 1347679"/>
                  <a:gd name="connsiteX88-539" fmla="*/ 757200 w 1527494"/>
                  <a:gd name="connsiteY88-540" fmla="*/ 0 h 1347679"/>
                  <a:gd name="connsiteX0-541" fmla="*/ 1114425 w 1527494"/>
                  <a:gd name="connsiteY0-542" fmla="*/ 1009863 h 1347679"/>
                  <a:gd name="connsiteX1-543" fmla="*/ 1527494 w 1527494"/>
                  <a:gd name="connsiteY1-544" fmla="*/ 1009863 h 1347679"/>
                  <a:gd name="connsiteX2-545" fmla="*/ 1527494 w 1527494"/>
                  <a:gd name="connsiteY2-546" fmla="*/ 1055770 h 1347679"/>
                  <a:gd name="connsiteX3-547" fmla="*/ 1527494 w 1527494"/>
                  <a:gd name="connsiteY3-548" fmla="*/ 1206371 h 1347679"/>
                  <a:gd name="connsiteX4-549" fmla="*/ 1527494 w 1527494"/>
                  <a:gd name="connsiteY4-550" fmla="*/ 1280640 h 1347679"/>
                  <a:gd name="connsiteX5-551" fmla="*/ 1497989 w 1527494"/>
                  <a:gd name="connsiteY5-552" fmla="*/ 1310145 h 1347679"/>
                  <a:gd name="connsiteX6-553" fmla="*/ 1468484 w 1527494"/>
                  <a:gd name="connsiteY6-554" fmla="*/ 1280640 h 1347679"/>
                  <a:gd name="connsiteX7-555" fmla="*/ 1468484 w 1527494"/>
                  <a:gd name="connsiteY7-556" fmla="*/ 1206371 h 1347679"/>
                  <a:gd name="connsiteX8-557" fmla="*/ 1468484 w 1527494"/>
                  <a:gd name="connsiteY8-558" fmla="*/ 1159543 h 1347679"/>
                  <a:gd name="connsiteX9-559" fmla="*/ 1438979 w 1527494"/>
                  <a:gd name="connsiteY9-560" fmla="*/ 1130039 h 1347679"/>
                  <a:gd name="connsiteX10-561" fmla="*/ 1409475 w 1527494"/>
                  <a:gd name="connsiteY10-562" fmla="*/ 1159543 h 1347679"/>
                  <a:gd name="connsiteX11-563" fmla="*/ 1409475 w 1527494"/>
                  <a:gd name="connsiteY11-564" fmla="*/ 1206371 h 1347679"/>
                  <a:gd name="connsiteX12-565" fmla="*/ 1409475 w 1527494"/>
                  <a:gd name="connsiteY12-566" fmla="*/ 1318174 h 1347679"/>
                  <a:gd name="connsiteX13-567" fmla="*/ 1379970 w 1527494"/>
                  <a:gd name="connsiteY13-568" fmla="*/ 1347679 h 1347679"/>
                  <a:gd name="connsiteX14-569" fmla="*/ 1350465 w 1527494"/>
                  <a:gd name="connsiteY14-570" fmla="*/ 1318174 h 1347679"/>
                  <a:gd name="connsiteX15-571" fmla="*/ 1350465 w 1527494"/>
                  <a:gd name="connsiteY15-572" fmla="*/ 1206371 h 1347679"/>
                  <a:gd name="connsiteX16-573" fmla="*/ 1350112 w 1527494"/>
                  <a:gd name="connsiteY16-574" fmla="*/ 1206371 h 1347679"/>
                  <a:gd name="connsiteX17-575" fmla="*/ 1348146 w 1527494"/>
                  <a:gd name="connsiteY17-576" fmla="*/ 1196633 h 1347679"/>
                  <a:gd name="connsiteX18-577" fmla="*/ 1320960 w 1527494"/>
                  <a:gd name="connsiteY18-578" fmla="*/ 1178613 h 1347679"/>
                  <a:gd name="connsiteX19-579" fmla="*/ 1293774 w 1527494"/>
                  <a:gd name="connsiteY19-580" fmla="*/ 1196633 h 1347679"/>
                  <a:gd name="connsiteX20-581" fmla="*/ 1291808 w 1527494"/>
                  <a:gd name="connsiteY20-582" fmla="*/ 1206371 h 1347679"/>
                  <a:gd name="connsiteX21-583" fmla="*/ 1291455 w 1527494"/>
                  <a:gd name="connsiteY21-584" fmla="*/ 1206371 h 1347679"/>
                  <a:gd name="connsiteX22-585" fmla="*/ 1291455 w 1527494"/>
                  <a:gd name="connsiteY22-586" fmla="*/ 1232065 h 1347679"/>
                  <a:gd name="connsiteX23-587" fmla="*/ 1261950 w 1527494"/>
                  <a:gd name="connsiteY23-588" fmla="*/ 1261569 h 1347679"/>
                  <a:gd name="connsiteX24-589" fmla="*/ 1232445 w 1527494"/>
                  <a:gd name="connsiteY24-590" fmla="*/ 1232065 h 1347679"/>
                  <a:gd name="connsiteX25-591" fmla="*/ 1232445 w 1527494"/>
                  <a:gd name="connsiteY25-592" fmla="*/ 1206371 h 1347679"/>
                  <a:gd name="connsiteX26-593" fmla="*/ 1232445 w 1527494"/>
                  <a:gd name="connsiteY26-594" fmla="*/ 1102703 h 1347679"/>
                  <a:gd name="connsiteX27-595" fmla="*/ 1202940 w 1527494"/>
                  <a:gd name="connsiteY27-596" fmla="*/ 1073198 h 1347679"/>
                  <a:gd name="connsiteX28-597" fmla="*/ 1173435 w 1527494"/>
                  <a:gd name="connsiteY28-598" fmla="*/ 1102703 h 1347679"/>
                  <a:gd name="connsiteX29-599" fmla="*/ 1173435 w 1527494"/>
                  <a:gd name="connsiteY29-600" fmla="*/ 1206371 h 1347679"/>
                  <a:gd name="connsiteX30-601" fmla="*/ 1173435 w 1527494"/>
                  <a:gd name="connsiteY30-602" fmla="*/ 1254144 h 1347679"/>
                  <a:gd name="connsiteX31-603" fmla="*/ 1143930 w 1527494"/>
                  <a:gd name="connsiteY31-604" fmla="*/ 1283648 h 1347679"/>
                  <a:gd name="connsiteX32-605" fmla="*/ 1114425 w 1527494"/>
                  <a:gd name="connsiteY32-606" fmla="*/ 1254144 h 1347679"/>
                  <a:gd name="connsiteX33-607" fmla="*/ 1114425 w 1527494"/>
                  <a:gd name="connsiteY33-608" fmla="*/ 1206371 h 1347679"/>
                  <a:gd name="connsiteX34-609" fmla="*/ 1114425 w 1527494"/>
                  <a:gd name="connsiteY34-610" fmla="*/ 1055770 h 1347679"/>
                  <a:gd name="connsiteX35-611" fmla="*/ 1114425 w 1527494"/>
                  <a:gd name="connsiteY35-612" fmla="*/ 1009863 h 1347679"/>
                  <a:gd name="connsiteX36-613" fmla="*/ 757200 w 1527494"/>
                  <a:gd name="connsiteY36-614" fmla="*/ 0 h 1347679"/>
                  <a:gd name="connsiteX37-615" fmla="*/ 1168907 w 1527494"/>
                  <a:gd name="connsiteY37-616" fmla="*/ 117206 h 1347679"/>
                  <a:gd name="connsiteX38-617" fmla="*/ 1435961 w 1527494"/>
                  <a:gd name="connsiteY38-618" fmla="*/ 475503 h 1347679"/>
                  <a:gd name="connsiteX39-619" fmla="*/ 1524283 w 1527494"/>
                  <a:gd name="connsiteY39-620" fmla="*/ 943543 h 1347679"/>
                  <a:gd name="connsiteX40-621" fmla="*/ 1526204 w 1527494"/>
                  <a:gd name="connsiteY40-622" fmla="*/ 1009862 h 1347679"/>
                  <a:gd name="connsiteX41-623" fmla="*/ 1111421 w 1527494"/>
                  <a:gd name="connsiteY41-624" fmla="*/ 1009862 h 1347679"/>
                  <a:gd name="connsiteX42-625" fmla="*/ 1108695 w 1527494"/>
                  <a:gd name="connsiteY42-626" fmla="*/ 952862 h 1347679"/>
                  <a:gd name="connsiteX43-627" fmla="*/ 1017785 w 1527494"/>
                  <a:gd name="connsiteY43-628" fmla="*/ 557845 h 1347679"/>
                  <a:gd name="connsiteX44-629" fmla="*/ 766843 w 1527494"/>
                  <a:gd name="connsiteY44-630" fmla="*/ 394645 h 1347679"/>
                  <a:gd name="connsiteX45-631" fmla="*/ 580288 w 1527494"/>
                  <a:gd name="connsiteY45-632" fmla="*/ 462150 h 1347679"/>
                  <a:gd name="connsiteX46-633" fmla="*/ 455930 w 1527494"/>
                  <a:gd name="connsiteY46-634" fmla="*/ 694339 h 1347679"/>
                  <a:gd name="connsiteX47-635" fmla="*/ 423730 w 1527494"/>
                  <a:gd name="connsiteY47-636" fmla="*/ 897225 h 1347679"/>
                  <a:gd name="connsiteX48-637" fmla="*/ 416761 w 1527494"/>
                  <a:gd name="connsiteY48-638" fmla="*/ 1009862 h 1347679"/>
                  <a:gd name="connsiteX49-639" fmla="*/ 413069 w 1527494"/>
                  <a:gd name="connsiteY49-640" fmla="*/ 1055770 h 1347679"/>
                  <a:gd name="connsiteX50-641" fmla="*/ 413069 w 1527494"/>
                  <a:gd name="connsiteY50-642" fmla="*/ 1206371 h 1347679"/>
                  <a:gd name="connsiteX51-643" fmla="*/ 413069 w 1527494"/>
                  <a:gd name="connsiteY51-644" fmla="*/ 1280640 h 1347679"/>
                  <a:gd name="connsiteX52-645" fmla="*/ 383564 w 1527494"/>
                  <a:gd name="connsiteY52-646" fmla="*/ 1310145 h 1347679"/>
                  <a:gd name="connsiteX53-647" fmla="*/ 354059 w 1527494"/>
                  <a:gd name="connsiteY53-648" fmla="*/ 1280640 h 1347679"/>
                  <a:gd name="connsiteX54-649" fmla="*/ 354059 w 1527494"/>
                  <a:gd name="connsiteY54-650" fmla="*/ 1206371 h 1347679"/>
                  <a:gd name="connsiteX55-651" fmla="*/ 354059 w 1527494"/>
                  <a:gd name="connsiteY55-652" fmla="*/ 1159543 h 1347679"/>
                  <a:gd name="connsiteX56-653" fmla="*/ 324554 w 1527494"/>
                  <a:gd name="connsiteY56-654" fmla="*/ 1130039 h 1347679"/>
                  <a:gd name="connsiteX57-655" fmla="*/ 295050 w 1527494"/>
                  <a:gd name="connsiteY57-656" fmla="*/ 1159543 h 1347679"/>
                  <a:gd name="connsiteX58-657" fmla="*/ 295050 w 1527494"/>
                  <a:gd name="connsiteY58-658" fmla="*/ 1206371 h 1347679"/>
                  <a:gd name="connsiteX59-659" fmla="*/ 295050 w 1527494"/>
                  <a:gd name="connsiteY59-660" fmla="*/ 1318174 h 1347679"/>
                  <a:gd name="connsiteX60-661" fmla="*/ 265545 w 1527494"/>
                  <a:gd name="connsiteY60-662" fmla="*/ 1347679 h 1347679"/>
                  <a:gd name="connsiteX61-663" fmla="*/ 236040 w 1527494"/>
                  <a:gd name="connsiteY61-664" fmla="*/ 1318174 h 1347679"/>
                  <a:gd name="connsiteX62-665" fmla="*/ 236040 w 1527494"/>
                  <a:gd name="connsiteY62-666" fmla="*/ 1206371 h 1347679"/>
                  <a:gd name="connsiteX63-667" fmla="*/ 235687 w 1527494"/>
                  <a:gd name="connsiteY63-668" fmla="*/ 1206371 h 1347679"/>
                  <a:gd name="connsiteX64-669" fmla="*/ 233721 w 1527494"/>
                  <a:gd name="connsiteY64-670" fmla="*/ 1196633 h 1347679"/>
                  <a:gd name="connsiteX65-671" fmla="*/ 206535 w 1527494"/>
                  <a:gd name="connsiteY65-672" fmla="*/ 1178613 h 1347679"/>
                  <a:gd name="connsiteX66-673" fmla="*/ 179349 w 1527494"/>
                  <a:gd name="connsiteY66-674" fmla="*/ 1196633 h 1347679"/>
                  <a:gd name="connsiteX67-675" fmla="*/ 177383 w 1527494"/>
                  <a:gd name="connsiteY67-676" fmla="*/ 1206371 h 1347679"/>
                  <a:gd name="connsiteX68-677" fmla="*/ 177030 w 1527494"/>
                  <a:gd name="connsiteY68-678" fmla="*/ 1206371 h 1347679"/>
                  <a:gd name="connsiteX69-679" fmla="*/ 177030 w 1527494"/>
                  <a:gd name="connsiteY69-680" fmla="*/ 1232065 h 1347679"/>
                  <a:gd name="connsiteX70-681" fmla="*/ 147525 w 1527494"/>
                  <a:gd name="connsiteY70-682" fmla="*/ 1261569 h 1347679"/>
                  <a:gd name="connsiteX71-683" fmla="*/ 118020 w 1527494"/>
                  <a:gd name="connsiteY71-684" fmla="*/ 1232065 h 1347679"/>
                  <a:gd name="connsiteX72-685" fmla="*/ 118020 w 1527494"/>
                  <a:gd name="connsiteY72-686" fmla="*/ 1206371 h 1347679"/>
                  <a:gd name="connsiteX73-687" fmla="*/ 118020 w 1527494"/>
                  <a:gd name="connsiteY73-688" fmla="*/ 1102703 h 1347679"/>
                  <a:gd name="connsiteX74-689" fmla="*/ 88515 w 1527494"/>
                  <a:gd name="connsiteY74-690" fmla="*/ 1073198 h 1347679"/>
                  <a:gd name="connsiteX75-691" fmla="*/ 59010 w 1527494"/>
                  <a:gd name="connsiteY75-692" fmla="*/ 1102703 h 1347679"/>
                  <a:gd name="connsiteX76-693" fmla="*/ 59010 w 1527494"/>
                  <a:gd name="connsiteY76-694" fmla="*/ 1206371 h 1347679"/>
                  <a:gd name="connsiteX77-695" fmla="*/ 59010 w 1527494"/>
                  <a:gd name="connsiteY77-696" fmla="*/ 1254144 h 1347679"/>
                  <a:gd name="connsiteX78-697" fmla="*/ 29505 w 1527494"/>
                  <a:gd name="connsiteY78-698" fmla="*/ 1283648 h 1347679"/>
                  <a:gd name="connsiteX79-699" fmla="*/ 0 w 1527494"/>
                  <a:gd name="connsiteY79-700" fmla="*/ 1254144 h 1347679"/>
                  <a:gd name="connsiteX80-701" fmla="*/ 0 w 1527494"/>
                  <a:gd name="connsiteY80-702" fmla="*/ 1206371 h 1347679"/>
                  <a:gd name="connsiteX81-703" fmla="*/ 0 w 1527494"/>
                  <a:gd name="connsiteY81-704" fmla="*/ 1009863 h 1347679"/>
                  <a:gd name="connsiteX82-705" fmla="*/ 198759 w 1527494"/>
                  <a:gd name="connsiteY82-706" fmla="*/ 1009863 h 1347679"/>
                  <a:gd name="connsiteX83-707" fmla="*/ 198759 w 1527494"/>
                  <a:gd name="connsiteY83-708" fmla="*/ 1009862 h 1347679"/>
                  <a:gd name="connsiteX84-709" fmla="*/ 1299 w 1527494"/>
                  <a:gd name="connsiteY84-710" fmla="*/ 1009862 h 1347679"/>
                  <a:gd name="connsiteX85-711" fmla="*/ 9172 w 1527494"/>
                  <a:gd name="connsiteY85-712" fmla="*/ 887860 h 1347679"/>
                  <a:gd name="connsiteX86-713" fmla="*/ 183035 w 1527494"/>
                  <a:gd name="connsiteY86-714" fmla="*/ 296726 h 1347679"/>
                  <a:gd name="connsiteX87-715" fmla="*/ 757200 w 1527494"/>
                  <a:gd name="connsiteY87-716" fmla="*/ 0 h 1347679"/>
                  <a:gd name="connsiteX0-717" fmla="*/ 1114425 w 1527494"/>
                  <a:gd name="connsiteY0-718" fmla="*/ 1009863 h 1347679"/>
                  <a:gd name="connsiteX1-719" fmla="*/ 1527494 w 1527494"/>
                  <a:gd name="connsiteY1-720" fmla="*/ 1009863 h 1347679"/>
                  <a:gd name="connsiteX2-721" fmla="*/ 1527494 w 1527494"/>
                  <a:gd name="connsiteY2-722" fmla="*/ 1055770 h 1347679"/>
                  <a:gd name="connsiteX3-723" fmla="*/ 1527494 w 1527494"/>
                  <a:gd name="connsiteY3-724" fmla="*/ 1206371 h 1347679"/>
                  <a:gd name="connsiteX4-725" fmla="*/ 1527494 w 1527494"/>
                  <a:gd name="connsiteY4-726" fmla="*/ 1280640 h 1347679"/>
                  <a:gd name="connsiteX5-727" fmla="*/ 1497989 w 1527494"/>
                  <a:gd name="connsiteY5-728" fmla="*/ 1310145 h 1347679"/>
                  <a:gd name="connsiteX6-729" fmla="*/ 1468484 w 1527494"/>
                  <a:gd name="connsiteY6-730" fmla="*/ 1280640 h 1347679"/>
                  <a:gd name="connsiteX7-731" fmla="*/ 1468484 w 1527494"/>
                  <a:gd name="connsiteY7-732" fmla="*/ 1206371 h 1347679"/>
                  <a:gd name="connsiteX8-733" fmla="*/ 1468484 w 1527494"/>
                  <a:gd name="connsiteY8-734" fmla="*/ 1159543 h 1347679"/>
                  <a:gd name="connsiteX9-735" fmla="*/ 1438979 w 1527494"/>
                  <a:gd name="connsiteY9-736" fmla="*/ 1130039 h 1347679"/>
                  <a:gd name="connsiteX10-737" fmla="*/ 1409475 w 1527494"/>
                  <a:gd name="connsiteY10-738" fmla="*/ 1159543 h 1347679"/>
                  <a:gd name="connsiteX11-739" fmla="*/ 1409475 w 1527494"/>
                  <a:gd name="connsiteY11-740" fmla="*/ 1206371 h 1347679"/>
                  <a:gd name="connsiteX12-741" fmla="*/ 1409475 w 1527494"/>
                  <a:gd name="connsiteY12-742" fmla="*/ 1318174 h 1347679"/>
                  <a:gd name="connsiteX13-743" fmla="*/ 1379970 w 1527494"/>
                  <a:gd name="connsiteY13-744" fmla="*/ 1347679 h 1347679"/>
                  <a:gd name="connsiteX14-745" fmla="*/ 1350465 w 1527494"/>
                  <a:gd name="connsiteY14-746" fmla="*/ 1318174 h 1347679"/>
                  <a:gd name="connsiteX15-747" fmla="*/ 1350465 w 1527494"/>
                  <a:gd name="connsiteY15-748" fmla="*/ 1206371 h 1347679"/>
                  <a:gd name="connsiteX16-749" fmla="*/ 1350112 w 1527494"/>
                  <a:gd name="connsiteY16-750" fmla="*/ 1206371 h 1347679"/>
                  <a:gd name="connsiteX17-751" fmla="*/ 1348146 w 1527494"/>
                  <a:gd name="connsiteY17-752" fmla="*/ 1196633 h 1347679"/>
                  <a:gd name="connsiteX18-753" fmla="*/ 1320960 w 1527494"/>
                  <a:gd name="connsiteY18-754" fmla="*/ 1178613 h 1347679"/>
                  <a:gd name="connsiteX19-755" fmla="*/ 1293774 w 1527494"/>
                  <a:gd name="connsiteY19-756" fmla="*/ 1196633 h 1347679"/>
                  <a:gd name="connsiteX20-757" fmla="*/ 1291808 w 1527494"/>
                  <a:gd name="connsiteY20-758" fmla="*/ 1206371 h 1347679"/>
                  <a:gd name="connsiteX21-759" fmla="*/ 1291455 w 1527494"/>
                  <a:gd name="connsiteY21-760" fmla="*/ 1206371 h 1347679"/>
                  <a:gd name="connsiteX22-761" fmla="*/ 1291455 w 1527494"/>
                  <a:gd name="connsiteY22-762" fmla="*/ 1232065 h 1347679"/>
                  <a:gd name="connsiteX23-763" fmla="*/ 1261950 w 1527494"/>
                  <a:gd name="connsiteY23-764" fmla="*/ 1261569 h 1347679"/>
                  <a:gd name="connsiteX24-765" fmla="*/ 1232445 w 1527494"/>
                  <a:gd name="connsiteY24-766" fmla="*/ 1232065 h 1347679"/>
                  <a:gd name="connsiteX25-767" fmla="*/ 1232445 w 1527494"/>
                  <a:gd name="connsiteY25-768" fmla="*/ 1206371 h 1347679"/>
                  <a:gd name="connsiteX26-769" fmla="*/ 1232445 w 1527494"/>
                  <a:gd name="connsiteY26-770" fmla="*/ 1102703 h 1347679"/>
                  <a:gd name="connsiteX27-771" fmla="*/ 1202940 w 1527494"/>
                  <a:gd name="connsiteY27-772" fmla="*/ 1073198 h 1347679"/>
                  <a:gd name="connsiteX28-773" fmla="*/ 1173435 w 1527494"/>
                  <a:gd name="connsiteY28-774" fmla="*/ 1102703 h 1347679"/>
                  <a:gd name="connsiteX29-775" fmla="*/ 1173435 w 1527494"/>
                  <a:gd name="connsiteY29-776" fmla="*/ 1206371 h 1347679"/>
                  <a:gd name="connsiteX30-777" fmla="*/ 1173435 w 1527494"/>
                  <a:gd name="connsiteY30-778" fmla="*/ 1254144 h 1347679"/>
                  <a:gd name="connsiteX31-779" fmla="*/ 1143930 w 1527494"/>
                  <a:gd name="connsiteY31-780" fmla="*/ 1283648 h 1347679"/>
                  <a:gd name="connsiteX32-781" fmla="*/ 1114425 w 1527494"/>
                  <a:gd name="connsiteY32-782" fmla="*/ 1254144 h 1347679"/>
                  <a:gd name="connsiteX33-783" fmla="*/ 1114425 w 1527494"/>
                  <a:gd name="connsiteY33-784" fmla="*/ 1206371 h 1347679"/>
                  <a:gd name="connsiteX34-785" fmla="*/ 1114425 w 1527494"/>
                  <a:gd name="connsiteY34-786" fmla="*/ 1055770 h 1347679"/>
                  <a:gd name="connsiteX35-787" fmla="*/ 1114425 w 1527494"/>
                  <a:gd name="connsiteY35-788" fmla="*/ 1009863 h 1347679"/>
                  <a:gd name="connsiteX36-789" fmla="*/ 757200 w 1527494"/>
                  <a:gd name="connsiteY36-790" fmla="*/ 0 h 1347679"/>
                  <a:gd name="connsiteX37-791" fmla="*/ 1168907 w 1527494"/>
                  <a:gd name="connsiteY37-792" fmla="*/ 117206 h 1347679"/>
                  <a:gd name="connsiteX38-793" fmla="*/ 1435961 w 1527494"/>
                  <a:gd name="connsiteY38-794" fmla="*/ 475503 h 1347679"/>
                  <a:gd name="connsiteX39-795" fmla="*/ 1524283 w 1527494"/>
                  <a:gd name="connsiteY39-796" fmla="*/ 943543 h 1347679"/>
                  <a:gd name="connsiteX40-797" fmla="*/ 1526204 w 1527494"/>
                  <a:gd name="connsiteY40-798" fmla="*/ 1009862 h 1347679"/>
                  <a:gd name="connsiteX41-799" fmla="*/ 1111421 w 1527494"/>
                  <a:gd name="connsiteY41-800" fmla="*/ 1009862 h 1347679"/>
                  <a:gd name="connsiteX42-801" fmla="*/ 1108695 w 1527494"/>
                  <a:gd name="connsiteY42-802" fmla="*/ 952862 h 1347679"/>
                  <a:gd name="connsiteX43-803" fmla="*/ 1017785 w 1527494"/>
                  <a:gd name="connsiteY43-804" fmla="*/ 557845 h 1347679"/>
                  <a:gd name="connsiteX44-805" fmla="*/ 766843 w 1527494"/>
                  <a:gd name="connsiteY44-806" fmla="*/ 394645 h 1347679"/>
                  <a:gd name="connsiteX45-807" fmla="*/ 580288 w 1527494"/>
                  <a:gd name="connsiteY45-808" fmla="*/ 462150 h 1347679"/>
                  <a:gd name="connsiteX46-809" fmla="*/ 455930 w 1527494"/>
                  <a:gd name="connsiteY46-810" fmla="*/ 694339 h 1347679"/>
                  <a:gd name="connsiteX47-811" fmla="*/ 423730 w 1527494"/>
                  <a:gd name="connsiteY47-812" fmla="*/ 897225 h 1347679"/>
                  <a:gd name="connsiteX48-813" fmla="*/ 416761 w 1527494"/>
                  <a:gd name="connsiteY48-814" fmla="*/ 1009862 h 1347679"/>
                  <a:gd name="connsiteX49-815" fmla="*/ 413069 w 1527494"/>
                  <a:gd name="connsiteY49-816" fmla="*/ 1055770 h 1347679"/>
                  <a:gd name="connsiteX50-817" fmla="*/ 413069 w 1527494"/>
                  <a:gd name="connsiteY50-818" fmla="*/ 1206371 h 1347679"/>
                  <a:gd name="connsiteX51-819" fmla="*/ 413069 w 1527494"/>
                  <a:gd name="connsiteY51-820" fmla="*/ 1280640 h 1347679"/>
                  <a:gd name="connsiteX52-821" fmla="*/ 383564 w 1527494"/>
                  <a:gd name="connsiteY52-822" fmla="*/ 1310145 h 1347679"/>
                  <a:gd name="connsiteX53-823" fmla="*/ 354059 w 1527494"/>
                  <a:gd name="connsiteY53-824" fmla="*/ 1280640 h 1347679"/>
                  <a:gd name="connsiteX54-825" fmla="*/ 354059 w 1527494"/>
                  <a:gd name="connsiteY54-826" fmla="*/ 1206371 h 1347679"/>
                  <a:gd name="connsiteX55-827" fmla="*/ 354059 w 1527494"/>
                  <a:gd name="connsiteY55-828" fmla="*/ 1159543 h 1347679"/>
                  <a:gd name="connsiteX56-829" fmla="*/ 324554 w 1527494"/>
                  <a:gd name="connsiteY56-830" fmla="*/ 1130039 h 1347679"/>
                  <a:gd name="connsiteX57-831" fmla="*/ 295050 w 1527494"/>
                  <a:gd name="connsiteY57-832" fmla="*/ 1159543 h 1347679"/>
                  <a:gd name="connsiteX58-833" fmla="*/ 295050 w 1527494"/>
                  <a:gd name="connsiteY58-834" fmla="*/ 1206371 h 1347679"/>
                  <a:gd name="connsiteX59-835" fmla="*/ 295050 w 1527494"/>
                  <a:gd name="connsiteY59-836" fmla="*/ 1318174 h 1347679"/>
                  <a:gd name="connsiteX60-837" fmla="*/ 265545 w 1527494"/>
                  <a:gd name="connsiteY60-838" fmla="*/ 1347679 h 1347679"/>
                  <a:gd name="connsiteX61-839" fmla="*/ 236040 w 1527494"/>
                  <a:gd name="connsiteY61-840" fmla="*/ 1318174 h 1347679"/>
                  <a:gd name="connsiteX62-841" fmla="*/ 236040 w 1527494"/>
                  <a:gd name="connsiteY62-842" fmla="*/ 1206371 h 1347679"/>
                  <a:gd name="connsiteX63-843" fmla="*/ 235687 w 1527494"/>
                  <a:gd name="connsiteY63-844" fmla="*/ 1206371 h 1347679"/>
                  <a:gd name="connsiteX64-845" fmla="*/ 233721 w 1527494"/>
                  <a:gd name="connsiteY64-846" fmla="*/ 1196633 h 1347679"/>
                  <a:gd name="connsiteX65-847" fmla="*/ 206535 w 1527494"/>
                  <a:gd name="connsiteY65-848" fmla="*/ 1178613 h 1347679"/>
                  <a:gd name="connsiteX66-849" fmla="*/ 179349 w 1527494"/>
                  <a:gd name="connsiteY66-850" fmla="*/ 1196633 h 1347679"/>
                  <a:gd name="connsiteX67-851" fmla="*/ 177383 w 1527494"/>
                  <a:gd name="connsiteY67-852" fmla="*/ 1206371 h 1347679"/>
                  <a:gd name="connsiteX68-853" fmla="*/ 177030 w 1527494"/>
                  <a:gd name="connsiteY68-854" fmla="*/ 1206371 h 1347679"/>
                  <a:gd name="connsiteX69-855" fmla="*/ 177030 w 1527494"/>
                  <a:gd name="connsiteY69-856" fmla="*/ 1232065 h 1347679"/>
                  <a:gd name="connsiteX70-857" fmla="*/ 147525 w 1527494"/>
                  <a:gd name="connsiteY70-858" fmla="*/ 1261569 h 1347679"/>
                  <a:gd name="connsiteX71-859" fmla="*/ 118020 w 1527494"/>
                  <a:gd name="connsiteY71-860" fmla="*/ 1232065 h 1347679"/>
                  <a:gd name="connsiteX72-861" fmla="*/ 118020 w 1527494"/>
                  <a:gd name="connsiteY72-862" fmla="*/ 1206371 h 1347679"/>
                  <a:gd name="connsiteX73-863" fmla="*/ 118020 w 1527494"/>
                  <a:gd name="connsiteY73-864" fmla="*/ 1102703 h 1347679"/>
                  <a:gd name="connsiteX74-865" fmla="*/ 88515 w 1527494"/>
                  <a:gd name="connsiteY74-866" fmla="*/ 1073198 h 1347679"/>
                  <a:gd name="connsiteX75-867" fmla="*/ 59010 w 1527494"/>
                  <a:gd name="connsiteY75-868" fmla="*/ 1102703 h 1347679"/>
                  <a:gd name="connsiteX76-869" fmla="*/ 59010 w 1527494"/>
                  <a:gd name="connsiteY76-870" fmla="*/ 1206371 h 1347679"/>
                  <a:gd name="connsiteX77-871" fmla="*/ 59010 w 1527494"/>
                  <a:gd name="connsiteY77-872" fmla="*/ 1254144 h 1347679"/>
                  <a:gd name="connsiteX78-873" fmla="*/ 29505 w 1527494"/>
                  <a:gd name="connsiteY78-874" fmla="*/ 1283648 h 1347679"/>
                  <a:gd name="connsiteX79-875" fmla="*/ 0 w 1527494"/>
                  <a:gd name="connsiteY79-876" fmla="*/ 1254144 h 1347679"/>
                  <a:gd name="connsiteX80-877" fmla="*/ 0 w 1527494"/>
                  <a:gd name="connsiteY80-878" fmla="*/ 1206371 h 1347679"/>
                  <a:gd name="connsiteX81-879" fmla="*/ 0 w 1527494"/>
                  <a:gd name="connsiteY81-880" fmla="*/ 1009863 h 1347679"/>
                  <a:gd name="connsiteX82-881" fmla="*/ 198759 w 1527494"/>
                  <a:gd name="connsiteY82-882" fmla="*/ 1009863 h 1347679"/>
                  <a:gd name="connsiteX83-883" fmla="*/ 1299 w 1527494"/>
                  <a:gd name="connsiteY83-884" fmla="*/ 1009862 h 1347679"/>
                  <a:gd name="connsiteX84-885" fmla="*/ 9172 w 1527494"/>
                  <a:gd name="connsiteY84-886" fmla="*/ 887860 h 1347679"/>
                  <a:gd name="connsiteX85-887" fmla="*/ 183035 w 1527494"/>
                  <a:gd name="connsiteY85-888" fmla="*/ 296726 h 1347679"/>
                  <a:gd name="connsiteX86-889" fmla="*/ 757200 w 1527494"/>
                  <a:gd name="connsiteY86-890" fmla="*/ 0 h 1347679"/>
                  <a:gd name="connsiteX0-891" fmla="*/ 1114425 w 1527494"/>
                  <a:gd name="connsiteY0-892" fmla="*/ 1009863 h 1347679"/>
                  <a:gd name="connsiteX1-893" fmla="*/ 1527494 w 1527494"/>
                  <a:gd name="connsiteY1-894" fmla="*/ 1009863 h 1347679"/>
                  <a:gd name="connsiteX2-895" fmla="*/ 1527494 w 1527494"/>
                  <a:gd name="connsiteY2-896" fmla="*/ 1055770 h 1347679"/>
                  <a:gd name="connsiteX3-897" fmla="*/ 1527494 w 1527494"/>
                  <a:gd name="connsiteY3-898" fmla="*/ 1206371 h 1347679"/>
                  <a:gd name="connsiteX4-899" fmla="*/ 1527494 w 1527494"/>
                  <a:gd name="connsiteY4-900" fmla="*/ 1280640 h 1347679"/>
                  <a:gd name="connsiteX5-901" fmla="*/ 1497989 w 1527494"/>
                  <a:gd name="connsiteY5-902" fmla="*/ 1310145 h 1347679"/>
                  <a:gd name="connsiteX6-903" fmla="*/ 1468484 w 1527494"/>
                  <a:gd name="connsiteY6-904" fmla="*/ 1280640 h 1347679"/>
                  <a:gd name="connsiteX7-905" fmla="*/ 1468484 w 1527494"/>
                  <a:gd name="connsiteY7-906" fmla="*/ 1206371 h 1347679"/>
                  <a:gd name="connsiteX8-907" fmla="*/ 1468484 w 1527494"/>
                  <a:gd name="connsiteY8-908" fmla="*/ 1159543 h 1347679"/>
                  <a:gd name="connsiteX9-909" fmla="*/ 1438979 w 1527494"/>
                  <a:gd name="connsiteY9-910" fmla="*/ 1130039 h 1347679"/>
                  <a:gd name="connsiteX10-911" fmla="*/ 1409475 w 1527494"/>
                  <a:gd name="connsiteY10-912" fmla="*/ 1159543 h 1347679"/>
                  <a:gd name="connsiteX11-913" fmla="*/ 1409475 w 1527494"/>
                  <a:gd name="connsiteY11-914" fmla="*/ 1206371 h 1347679"/>
                  <a:gd name="connsiteX12-915" fmla="*/ 1409475 w 1527494"/>
                  <a:gd name="connsiteY12-916" fmla="*/ 1318174 h 1347679"/>
                  <a:gd name="connsiteX13-917" fmla="*/ 1379970 w 1527494"/>
                  <a:gd name="connsiteY13-918" fmla="*/ 1347679 h 1347679"/>
                  <a:gd name="connsiteX14-919" fmla="*/ 1350465 w 1527494"/>
                  <a:gd name="connsiteY14-920" fmla="*/ 1318174 h 1347679"/>
                  <a:gd name="connsiteX15-921" fmla="*/ 1350465 w 1527494"/>
                  <a:gd name="connsiteY15-922" fmla="*/ 1206371 h 1347679"/>
                  <a:gd name="connsiteX16-923" fmla="*/ 1350112 w 1527494"/>
                  <a:gd name="connsiteY16-924" fmla="*/ 1206371 h 1347679"/>
                  <a:gd name="connsiteX17-925" fmla="*/ 1348146 w 1527494"/>
                  <a:gd name="connsiteY17-926" fmla="*/ 1196633 h 1347679"/>
                  <a:gd name="connsiteX18-927" fmla="*/ 1320960 w 1527494"/>
                  <a:gd name="connsiteY18-928" fmla="*/ 1178613 h 1347679"/>
                  <a:gd name="connsiteX19-929" fmla="*/ 1293774 w 1527494"/>
                  <a:gd name="connsiteY19-930" fmla="*/ 1196633 h 1347679"/>
                  <a:gd name="connsiteX20-931" fmla="*/ 1291808 w 1527494"/>
                  <a:gd name="connsiteY20-932" fmla="*/ 1206371 h 1347679"/>
                  <a:gd name="connsiteX21-933" fmla="*/ 1291455 w 1527494"/>
                  <a:gd name="connsiteY21-934" fmla="*/ 1206371 h 1347679"/>
                  <a:gd name="connsiteX22-935" fmla="*/ 1291455 w 1527494"/>
                  <a:gd name="connsiteY22-936" fmla="*/ 1232065 h 1347679"/>
                  <a:gd name="connsiteX23-937" fmla="*/ 1261950 w 1527494"/>
                  <a:gd name="connsiteY23-938" fmla="*/ 1261569 h 1347679"/>
                  <a:gd name="connsiteX24-939" fmla="*/ 1232445 w 1527494"/>
                  <a:gd name="connsiteY24-940" fmla="*/ 1232065 h 1347679"/>
                  <a:gd name="connsiteX25-941" fmla="*/ 1232445 w 1527494"/>
                  <a:gd name="connsiteY25-942" fmla="*/ 1206371 h 1347679"/>
                  <a:gd name="connsiteX26-943" fmla="*/ 1232445 w 1527494"/>
                  <a:gd name="connsiteY26-944" fmla="*/ 1102703 h 1347679"/>
                  <a:gd name="connsiteX27-945" fmla="*/ 1202940 w 1527494"/>
                  <a:gd name="connsiteY27-946" fmla="*/ 1073198 h 1347679"/>
                  <a:gd name="connsiteX28-947" fmla="*/ 1173435 w 1527494"/>
                  <a:gd name="connsiteY28-948" fmla="*/ 1102703 h 1347679"/>
                  <a:gd name="connsiteX29-949" fmla="*/ 1173435 w 1527494"/>
                  <a:gd name="connsiteY29-950" fmla="*/ 1206371 h 1347679"/>
                  <a:gd name="connsiteX30-951" fmla="*/ 1173435 w 1527494"/>
                  <a:gd name="connsiteY30-952" fmla="*/ 1254144 h 1347679"/>
                  <a:gd name="connsiteX31-953" fmla="*/ 1143930 w 1527494"/>
                  <a:gd name="connsiteY31-954" fmla="*/ 1283648 h 1347679"/>
                  <a:gd name="connsiteX32-955" fmla="*/ 1114425 w 1527494"/>
                  <a:gd name="connsiteY32-956" fmla="*/ 1254144 h 1347679"/>
                  <a:gd name="connsiteX33-957" fmla="*/ 1114425 w 1527494"/>
                  <a:gd name="connsiteY33-958" fmla="*/ 1206371 h 1347679"/>
                  <a:gd name="connsiteX34-959" fmla="*/ 1114425 w 1527494"/>
                  <a:gd name="connsiteY34-960" fmla="*/ 1055770 h 1347679"/>
                  <a:gd name="connsiteX35-961" fmla="*/ 1114425 w 1527494"/>
                  <a:gd name="connsiteY35-962" fmla="*/ 1009863 h 1347679"/>
                  <a:gd name="connsiteX36-963" fmla="*/ 757200 w 1527494"/>
                  <a:gd name="connsiteY36-964" fmla="*/ 0 h 1347679"/>
                  <a:gd name="connsiteX37-965" fmla="*/ 1168907 w 1527494"/>
                  <a:gd name="connsiteY37-966" fmla="*/ 117206 h 1347679"/>
                  <a:gd name="connsiteX38-967" fmla="*/ 1435961 w 1527494"/>
                  <a:gd name="connsiteY38-968" fmla="*/ 475503 h 1347679"/>
                  <a:gd name="connsiteX39-969" fmla="*/ 1524283 w 1527494"/>
                  <a:gd name="connsiteY39-970" fmla="*/ 943543 h 1347679"/>
                  <a:gd name="connsiteX40-971" fmla="*/ 1526204 w 1527494"/>
                  <a:gd name="connsiteY40-972" fmla="*/ 1009862 h 1347679"/>
                  <a:gd name="connsiteX41-973" fmla="*/ 1111421 w 1527494"/>
                  <a:gd name="connsiteY41-974" fmla="*/ 1009862 h 1347679"/>
                  <a:gd name="connsiteX42-975" fmla="*/ 1108695 w 1527494"/>
                  <a:gd name="connsiteY42-976" fmla="*/ 952862 h 1347679"/>
                  <a:gd name="connsiteX43-977" fmla="*/ 1017785 w 1527494"/>
                  <a:gd name="connsiteY43-978" fmla="*/ 557845 h 1347679"/>
                  <a:gd name="connsiteX44-979" fmla="*/ 766843 w 1527494"/>
                  <a:gd name="connsiteY44-980" fmla="*/ 394645 h 1347679"/>
                  <a:gd name="connsiteX45-981" fmla="*/ 580288 w 1527494"/>
                  <a:gd name="connsiteY45-982" fmla="*/ 462150 h 1347679"/>
                  <a:gd name="connsiteX46-983" fmla="*/ 455930 w 1527494"/>
                  <a:gd name="connsiteY46-984" fmla="*/ 694339 h 1347679"/>
                  <a:gd name="connsiteX47-985" fmla="*/ 423730 w 1527494"/>
                  <a:gd name="connsiteY47-986" fmla="*/ 897225 h 1347679"/>
                  <a:gd name="connsiteX48-987" fmla="*/ 416761 w 1527494"/>
                  <a:gd name="connsiteY48-988" fmla="*/ 1009862 h 1347679"/>
                  <a:gd name="connsiteX49-989" fmla="*/ 413069 w 1527494"/>
                  <a:gd name="connsiteY49-990" fmla="*/ 1055770 h 1347679"/>
                  <a:gd name="connsiteX50-991" fmla="*/ 413069 w 1527494"/>
                  <a:gd name="connsiteY50-992" fmla="*/ 1206371 h 1347679"/>
                  <a:gd name="connsiteX51-993" fmla="*/ 413069 w 1527494"/>
                  <a:gd name="connsiteY51-994" fmla="*/ 1280640 h 1347679"/>
                  <a:gd name="connsiteX52-995" fmla="*/ 383564 w 1527494"/>
                  <a:gd name="connsiteY52-996" fmla="*/ 1310145 h 1347679"/>
                  <a:gd name="connsiteX53-997" fmla="*/ 354059 w 1527494"/>
                  <a:gd name="connsiteY53-998" fmla="*/ 1280640 h 1347679"/>
                  <a:gd name="connsiteX54-999" fmla="*/ 354059 w 1527494"/>
                  <a:gd name="connsiteY54-1000" fmla="*/ 1206371 h 1347679"/>
                  <a:gd name="connsiteX55-1001" fmla="*/ 354059 w 1527494"/>
                  <a:gd name="connsiteY55-1002" fmla="*/ 1159543 h 1347679"/>
                  <a:gd name="connsiteX56-1003" fmla="*/ 324554 w 1527494"/>
                  <a:gd name="connsiteY56-1004" fmla="*/ 1130039 h 1347679"/>
                  <a:gd name="connsiteX57-1005" fmla="*/ 295050 w 1527494"/>
                  <a:gd name="connsiteY57-1006" fmla="*/ 1159543 h 1347679"/>
                  <a:gd name="connsiteX58-1007" fmla="*/ 295050 w 1527494"/>
                  <a:gd name="connsiteY58-1008" fmla="*/ 1206371 h 1347679"/>
                  <a:gd name="connsiteX59-1009" fmla="*/ 295050 w 1527494"/>
                  <a:gd name="connsiteY59-1010" fmla="*/ 1318174 h 1347679"/>
                  <a:gd name="connsiteX60-1011" fmla="*/ 265545 w 1527494"/>
                  <a:gd name="connsiteY60-1012" fmla="*/ 1347679 h 1347679"/>
                  <a:gd name="connsiteX61-1013" fmla="*/ 236040 w 1527494"/>
                  <a:gd name="connsiteY61-1014" fmla="*/ 1318174 h 1347679"/>
                  <a:gd name="connsiteX62-1015" fmla="*/ 236040 w 1527494"/>
                  <a:gd name="connsiteY62-1016" fmla="*/ 1206371 h 1347679"/>
                  <a:gd name="connsiteX63-1017" fmla="*/ 235687 w 1527494"/>
                  <a:gd name="connsiteY63-1018" fmla="*/ 1206371 h 1347679"/>
                  <a:gd name="connsiteX64-1019" fmla="*/ 233721 w 1527494"/>
                  <a:gd name="connsiteY64-1020" fmla="*/ 1196633 h 1347679"/>
                  <a:gd name="connsiteX65-1021" fmla="*/ 206535 w 1527494"/>
                  <a:gd name="connsiteY65-1022" fmla="*/ 1178613 h 1347679"/>
                  <a:gd name="connsiteX66-1023" fmla="*/ 179349 w 1527494"/>
                  <a:gd name="connsiteY66-1024" fmla="*/ 1196633 h 1347679"/>
                  <a:gd name="connsiteX67-1025" fmla="*/ 177383 w 1527494"/>
                  <a:gd name="connsiteY67-1026" fmla="*/ 1206371 h 1347679"/>
                  <a:gd name="connsiteX68-1027" fmla="*/ 177030 w 1527494"/>
                  <a:gd name="connsiteY68-1028" fmla="*/ 1206371 h 1347679"/>
                  <a:gd name="connsiteX69-1029" fmla="*/ 177030 w 1527494"/>
                  <a:gd name="connsiteY69-1030" fmla="*/ 1232065 h 1347679"/>
                  <a:gd name="connsiteX70-1031" fmla="*/ 147525 w 1527494"/>
                  <a:gd name="connsiteY70-1032" fmla="*/ 1261569 h 1347679"/>
                  <a:gd name="connsiteX71-1033" fmla="*/ 118020 w 1527494"/>
                  <a:gd name="connsiteY71-1034" fmla="*/ 1232065 h 1347679"/>
                  <a:gd name="connsiteX72-1035" fmla="*/ 118020 w 1527494"/>
                  <a:gd name="connsiteY72-1036" fmla="*/ 1206371 h 1347679"/>
                  <a:gd name="connsiteX73-1037" fmla="*/ 118020 w 1527494"/>
                  <a:gd name="connsiteY73-1038" fmla="*/ 1102703 h 1347679"/>
                  <a:gd name="connsiteX74-1039" fmla="*/ 88515 w 1527494"/>
                  <a:gd name="connsiteY74-1040" fmla="*/ 1073198 h 1347679"/>
                  <a:gd name="connsiteX75-1041" fmla="*/ 59010 w 1527494"/>
                  <a:gd name="connsiteY75-1042" fmla="*/ 1102703 h 1347679"/>
                  <a:gd name="connsiteX76-1043" fmla="*/ 59010 w 1527494"/>
                  <a:gd name="connsiteY76-1044" fmla="*/ 1206371 h 1347679"/>
                  <a:gd name="connsiteX77-1045" fmla="*/ 59010 w 1527494"/>
                  <a:gd name="connsiteY77-1046" fmla="*/ 1254144 h 1347679"/>
                  <a:gd name="connsiteX78-1047" fmla="*/ 29505 w 1527494"/>
                  <a:gd name="connsiteY78-1048" fmla="*/ 1283648 h 1347679"/>
                  <a:gd name="connsiteX79-1049" fmla="*/ 0 w 1527494"/>
                  <a:gd name="connsiteY79-1050" fmla="*/ 1254144 h 1347679"/>
                  <a:gd name="connsiteX80-1051" fmla="*/ 0 w 1527494"/>
                  <a:gd name="connsiteY80-1052" fmla="*/ 1206371 h 1347679"/>
                  <a:gd name="connsiteX81-1053" fmla="*/ 0 w 1527494"/>
                  <a:gd name="connsiteY81-1054" fmla="*/ 1009863 h 1347679"/>
                  <a:gd name="connsiteX82-1055" fmla="*/ 1299 w 1527494"/>
                  <a:gd name="connsiteY82-1056" fmla="*/ 1009862 h 1347679"/>
                  <a:gd name="connsiteX83-1057" fmla="*/ 9172 w 1527494"/>
                  <a:gd name="connsiteY83-1058" fmla="*/ 887860 h 1347679"/>
                  <a:gd name="connsiteX84-1059" fmla="*/ 183035 w 1527494"/>
                  <a:gd name="connsiteY84-1060" fmla="*/ 296726 h 1347679"/>
                  <a:gd name="connsiteX85-1061" fmla="*/ 757200 w 1527494"/>
                  <a:gd name="connsiteY85-1062" fmla="*/ 0 h 1347679"/>
                  <a:gd name="connsiteX0-1063" fmla="*/ 1116806 w 1529875"/>
                  <a:gd name="connsiteY0-1064" fmla="*/ 1009863 h 1347679"/>
                  <a:gd name="connsiteX1-1065" fmla="*/ 1529875 w 1529875"/>
                  <a:gd name="connsiteY1-1066" fmla="*/ 1009863 h 1347679"/>
                  <a:gd name="connsiteX2-1067" fmla="*/ 1529875 w 1529875"/>
                  <a:gd name="connsiteY2-1068" fmla="*/ 1055770 h 1347679"/>
                  <a:gd name="connsiteX3-1069" fmla="*/ 1529875 w 1529875"/>
                  <a:gd name="connsiteY3-1070" fmla="*/ 1206371 h 1347679"/>
                  <a:gd name="connsiteX4-1071" fmla="*/ 1529875 w 1529875"/>
                  <a:gd name="connsiteY4-1072" fmla="*/ 1280640 h 1347679"/>
                  <a:gd name="connsiteX5-1073" fmla="*/ 1500370 w 1529875"/>
                  <a:gd name="connsiteY5-1074" fmla="*/ 1310145 h 1347679"/>
                  <a:gd name="connsiteX6-1075" fmla="*/ 1470865 w 1529875"/>
                  <a:gd name="connsiteY6-1076" fmla="*/ 1280640 h 1347679"/>
                  <a:gd name="connsiteX7-1077" fmla="*/ 1470865 w 1529875"/>
                  <a:gd name="connsiteY7-1078" fmla="*/ 1206371 h 1347679"/>
                  <a:gd name="connsiteX8-1079" fmla="*/ 1470865 w 1529875"/>
                  <a:gd name="connsiteY8-1080" fmla="*/ 1159543 h 1347679"/>
                  <a:gd name="connsiteX9-1081" fmla="*/ 1441360 w 1529875"/>
                  <a:gd name="connsiteY9-1082" fmla="*/ 1130039 h 1347679"/>
                  <a:gd name="connsiteX10-1083" fmla="*/ 1411856 w 1529875"/>
                  <a:gd name="connsiteY10-1084" fmla="*/ 1159543 h 1347679"/>
                  <a:gd name="connsiteX11-1085" fmla="*/ 1411856 w 1529875"/>
                  <a:gd name="connsiteY11-1086" fmla="*/ 1206371 h 1347679"/>
                  <a:gd name="connsiteX12-1087" fmla="*/ 1411856 w 1529875"/>
                  <a:gd name="connsiteY12-1088" fmla="*/ 1318174 h 1347679"/>
                  <a:gd name="connsiteX13-1089" fmla="*/ 1382351 w 1529875"/>
                  <a:gd name="connsiteY13-1090" fmla="*/ 1347679 h 1347679"/>
                  <a:gd name="connsiteX14-1091" fmla="*/ 1352846 w 1529875"/>
                  <a:gd name="connsiteY14-1092" fmla="*/ 1318174 h 1347679"/>
                  <a:gd name="connsiteX15-1093" fmla="*/ 1352846 w 1529875"/>
                  <a:gd name="connsiteY15-1094" fmla="*/ 1206371 h 1347679"/>
                  <a:gd name="connsiteX16-1095" fmla="*/ 1352493 w 1529875"/>
                  <a:gd name="connsiteY16-1096" fmla="*/ 1206371 h 1347679"/>
                  <a:gd name="connsiteX17-1097" fmla="*/ 1350527 w 1529875"/>
                  <a:gd name="connsiteY17-1098" fmla="*/ 1196633 h 1347679"/>
                  <a:gd name="connsiteX18-1099" fmla="*/ 1323341 w 1529875"/>
                  <a:gd name="connsiteY18-1100" fmla="*/ 1178613 h 1347679"/>
                  <a:gd name="connsiteX19-1101" fmla="*/ 1296155 w 1529875"/>
                  <a:gd name="connsiteY19-1102" fmla="*/ 1196633 h 1347679"/>
                  <a:gd name="connsiteX20-1103" fmla="*/ 1294189 w 1529875"/>
                  <a:gd name="connsiteY20-1104" fmla="*/ 1206371 h 1347679"/>
                  <a:gd name="connsiteX21-1105" fmla="*/ 1293836 w 1529875"/>
                  <a:gd name="connsiteY21-1106" fmla="*/ 1206371 h 1347679"/>
                  <a:gd name="connsiteX22-1107" fmla="*/ 1293836 w 1529875"/>
                  <a:gd name="connsiteY22-1108" fmla="*/ 1232065 h 1347679"/>
                  <a:gd name="connsiteX23-1109" fmla="*/ 1264331 w 1529875"/>
                  <a:gd name="connsiteY23-1110" fmla="*/ 1261569 h 1347679"/>
                  <a:gd name="connsiteX24-1111" fmla="*/ 1234826 w 1529875"/>
                  <a:gd name="connsiteY24-1112" fmla="*/ 1232065 h 1347679"/>
                  <a:gd name="connsiteX25-1113" fmla="*/ 1234826 w 1529875"/>
                  <a:gd name="connsiteY25-1114" fmla="*/ 1206371 h 1347679"/>
                  <a:gd name="connsiteX26-1115" fmla="*/ 1234826 w 1529875"/>
                  <a:gd name="connsiteY26-1116" fmla="*/ 1102703 h 1347679"/>
                  <a:gd name="connsiteX27-1117" fmla="*/ 1205321 w 1529875"/>
                  <a:gd name="connsiteY27-1118" fmla="*/ 1073198 h 1347679"/>
                  <a:gd name="connsiteX28-1119" fmla="*/ 1175816 w 1529875"/>
                  <a:gd name="connsiteY28-1120" fmla="*/ 1102703 h 1347679"/>
                  <a:gd name="connsiteX29-1121" fmla="*/ 1175816 w 1529875"/>
                  <a:gd name="connsiteY29-1122" fmla="*/ 1206371 h 1347679"/>
                  <a:gd name="connsiteX30-1123" fmla="*/ 1175816 w 1529875"/>
                  <a:gd name="connsiteY30-1124" fmla="*/ 1254144 h 1347679"/>
                  <a:gd name="connsiteX31-1125" fmla="*/ 1146311 w 1529875"/>
                  <a:gd name="connsiteY31-1126" fmla="*/ 1283648 h 1347679"/>
                  <a:gd name="connsiteX32-1127" fmla="*/ 1116806 w 1529875"/>
                  <a:gd name="connsiteY32-1128" fmla="*/ 1254144 h 1347679"/>
                  <a:gd name="connsiteX33-1129" fmla="*/ 1116806 w 1529875"/>
                  <a:gd name="connsiteY33-1130" fmla="*/ 1206371 h 1347679"/>
                  <a:gd name="connsiteX34-1131" fmla="*/ 1116806 w 1529875"/>
                  <a:gd name="connsiteY34-1132" fmla="*/ 1055770 h 1347679"/>
                  <a:gd name="connsiteX35-1133" fmla="*/ 1116806 w 1529875"/>
                  <a:gd name="connsiteY35-1134" fmla="*/ 1009863 h 1347679"/>
                  <a:gd name="connsiteX36-1135" fmla="*/ 759581 w 1529875"/>
                  <a:gd name="connsiteY36-1136" fmla="*/ 0 h 1347679"/>
                  <a:gd name="connsiteX37-1137" fmla="*/ 1171288 w 1529875"/>
                  <a:gd name="connsiteY37-1138" fmla="*/ 117206 h 1347679"/>
                  <a:gd name="connsiteX38-1139" fmla="*/ 1438342 w 1529875"/>
                  <a:gd name="connsiteY38-1140" fmla="*/ 475503 h 1347679"/>
                  <a:gd name="connsiteX39-1141" fmla="*/ 1526664 w 1529875"/>
                  <a:gd name="connsiteY39-1142" fmla="*/ 943543 h 1347679"/>
                  <a:gd name="connsiteX40-1143" fmla="*/ 1528585 w 1529875"/>
                  <a:gd name="connsiteY40-1144" fmla="*/ 1009862 h 1347679"/>
                  <a:gd name="connsiteX41-1145" fmla="*/ 1113802 w 1529875"/>
                  <a:gd name="connsiteY41-1146" fmla="*/ 1009862 h 1347679"/>
                  <a:gd name="connsiteX42-1147" fmla="*/ 1111076 w 1529875"/>
                  <a:gd name="connsiteY42-1148" fmla="*/ 952862 h 1347679"/>
                  <a:gd name="connsiteX43-1149" fmla="*/ 1020166 w 1529875"/>
                  <a:gd name="connsiteY43-1150" fmla="*/ 557845 h 1347679"/>
                  <a:gd name="connsiteX44-1151" fmla="*/ 769224 w 1529875"/>
                  <a:gd name="connsiteY44-1152" fmla="*/ 394645 h 1347679"/>
                  <a:gd name="connsiteX45-1153" fmla="*/ 582669 w 1529875"/>
                  <a:gd name="connsiteY45-1154" fmla="*/ 462150 h 1347679"/>
                  <a:gd name="connsiteX46-1155" fmla="*/ 458311 w 1529875"/>
                  <a:gd name="connsiteY46-1156" fmla="*/ 694339 h 1347679"/>
                  <a:gd name="connsiteX47-1157" fmla="*/ 426111 w 1529875"/>
                  <a:gd name="connsiteY47-1158" fmla="*/ 897225 h 1347679"/>
                  <a:gd name="connsiteX48-1159" fmla="*/ 419142 w 1529875"/>
                  <a:gd name="connsiteY48-1160" fmla="*/ 1009862 h 1347679"/>
                  <a:gd name="connsiteX49-1161" fmla="*/ 415450 w 1529875"/>
                  <a:gd name="connsiteY49-1162" fmla="*/ 1055770 h 1347679"/>
                  <a:gd name="connsiteX50-1163" fmla="*/ 415450 w 1529875"/>
                  <a:gd name="connsiteY50-1164" fmla="*/ 1206371 h 1347679"/>
                  <a:gd name="connsiteX51-1165" fmla="*/ 415450 w 1529875"/>
                  <a:gd name="connsiteY51-1166" fmla="*/ 1280640 h 1347679"/>
                  <a:gd name="connsiteX52-1167" fmla="*/ 385945 w 1529875"/>
                  <a:gd name="connsiteY52-1168" fmla="*/ 1310145 h 1347679"/>
                  <a:gd name="connsiteX53-1169" fmla="*/ 356440 w 1529875"/>
                  <a:gd name="connsiteY53-1170" fmla="*/ 1280640 h 1347679"/>
                  <a:gd name="connsiteX54-1171" fmla="*/ 356440 w 1529875"/>
                  <a:gd name="connsiteY54-1172" fmla="*/ 1206371 h 1347679"/>
                  <a:gd name="connsiteX55-1173" fmla="*/ 356440 w 1529875"/>
                  <a:gd name="connsiteY55-1174" fmla="*/ 1159543 h 1347679"/>
                  <a:gd name="connsiteX56-1175" fmla="*/ 326935 w 1529875"/>
                  <a:gd name="connsiteY56-1176" fmla="*/ 1130039 h 1347679"/>
                  <a:gd name="connsiteX57-1177" fmla="*/ 297431 w 1529875"/>
                  <a:gd name="connsiteY57-1178" fmla="*/ 1159543 h 1347679"/>
                  <a:gd name="connsiteX58-1179" fmla="*/ 297431 w 1529875"/>
                  <a:gd name="connsiteY58-1180" fmla="*/ 1206371 h 1347679"/>
                  <a:gd name="connsiteX59-1181" fmla="*/ 297431 w 1529875"/>
                  <a:gd name="connsiteY59-1182" fmla="*/ 1318174 h 1347679"/>
                  <a:gd name="connsiteX60-1183" fmla="*/ 267926 w 1529875"/>
                  <a:gd name="connsiteY60-1184" fmla="*/ 1347679 h 1347679"/>
                  <a:gd name="connsiteX61-1185" fmla="*/ 238421 w 1529875"/>
                  <a:gd name="connsiteY61-1186" fmla="*/ 1318174 h 1347679"/>
                  <a:gd name="connsiteX62-1187" fmla="*/ 238421 w 1529875"/>
                  <a:gd name="connsiteY62-1188" fmla="*/ 1206371 h 1347679"/>
                  <a:gd name="connsiteX63-1189" fmla="*/ 238068 w 1529875"/>
                  <a:gd name="connsiteY63-1190" fmla="*/ 1206371 h 1347679"/>
                  <a:gd name="connsiteX64-1191" fmla="*/ 236102 w 1529875"/>
                  <a:gd name="connsiteY64-1192" fmla="*/ 1196633 h 1347679"/>
                  <a:gd name="connsiteX65-1193" fmla="*/ 208916 w 1529875"/>
                  <a:gd name="connsiteY65-1194" fmla="*/ 1178613 h 1347679"/>
                  <a:gd name="connsiteX66-1195" fmla="*/ 181730 w 1529875"/>
                  <a:gd name="connsiteY66-1196" fmla="*/ 1196633 h 1347679"/>
                  <a:gd name="connsiteX67-1197" fmla="*/ 179764 w 1529875"/>
                  <a:gd name="connsiteY67-1198" fmla="*/ 1206371 h 1347679"/>
                  <a:gd name="connsiteX68-1199" fmla="*/ 179411 w 1529875"/>
                  <a:gd name="connsiteY68-1200" fmla="*/ 1206371 h 1347679"/>
                  <a:gd name="connsiteX69-1201" fmla="*/ 179411 w 1529875"/>
                  <a:gd name="connsiteY69-1202" fmla="*/ 1232065 h 1347679"/>
                  <a:gd name="connsiteX70-1203" fmla="*/ 149906 w 1529875"/>
                  <a:gd name="connsiteY70-1204" fmla="*/ 1261569 h 1347679"/>
                  <a:gd name="connsiteX71-1205" fmla="*/ 120401 w 1529875"/>
                  <a:gd name="connsiteY71-1206" fmla="*/ 1232065 h 1347679"/>
                  <a:gd name="connsiteX72-1207" fmla="*/ 120401 w 1529875"/>
                  <a:gd name="connsiteY72-1208" fmla="*/ 1206371 h 1347679"/>
                  <a:gd name="connsiteX73-1209" fmla="*/ 120401 w 1529875"/>
                  <a:gd name="connsiteY73-1210" fmla="*/ 1102703 h 1347679"/>
                  <a:gd name="connsiteX74-1211" fmla="*/ 90896 w 1529875"/>
                  <a:gd name="connsiteY74-1212" fmla="*/ 1073198 h 1347679"/>
                  <a:gd name="connsiteX75-1213" fmla="*/ 61391 w 1529875"/>
                  <a:gd name="connsiteY75-1214" fmla="*/ 1102703 h 1347679"/>
                  <a:gd name="connsiteX76-1215" fmla="*/ 61391 w 1529875"/>
                  <a:gd name="connsiteY76-1216" fmla="*/ 1206371 h 1347679"/>
                  <a:gd name="connsiteX77-1217" fmla="*/ 61391 w 1529875"/>
                  <a:gd name="connsiteY77-1218" fmla="*/ 1254144 h 1347679"/>
                  <a:gd name="connsiteX78-1219" fmla="*/ 31886 w 1529875"/>
                  <a:gd name="connsiteY78-1220" fmla="*/ 1283648 h 1347679"/>
                  <a:gd name="connsiteX79-1221" fmla="*/ 2381 w 1529875"/>
                  <a:gd name="connsiteY79-1222" fmla="*/ 1254144 h 1347679"/>
                  <a:gd name="connsiteX80-1223" fmla="*/ 0 w 1529875"/>
                  <a:gd name="connsiteY80-1224" fmla="*/ 1203990 h 1347679"/>
                  <a:gd name="connsiteX81-1225" fmla="*/ 2381 w 1529875"/>
                  <a:gd name="connsiteY81-1226" fmla="*/ 1009863 h 1347679"/>
                  <a:gd name="connsiteX82-1227" fmla="*/ 3680 w 1529875"/>
                  <a:gd name="connsiteY82-1228" fmla="*/ 1009862 h 1347679"/>
                  <a:gd name="connsiteX83-1229" fmla="*/ 11553 w 1529875"/>
                  <a:gd name="connsiteY83-1230" fmla="*/ 887860 h 1347679"/>
                  <a:gd name="connsiteX84-1231" fmla="*/ 185416 w 1529875"/>
                  <a:gd name="connsiteY84-1232" fmla="*/ 296726 h 1347679"/>
                  <a:gd name="connsiteX85-1233" fmla="*/ 759581 w 1529875"/>
                  <a:gd name="connsiteY85-1234" fmla="*/ 0 h 134767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  <a:cxn ang="0">
                    <a:pos x="connsiteX44-89" y="connsiteY44-90"/>
                  </a:cxn>
                  <a:cxn ang="0">
                    <a:pos x="connsiteX45-91" y="connsiteY45-92"/>
                  </a:cxn>
                  <a:cxn ang="0">
                    <a:pos x="connsiteX46-93" y="connsiteY46-94"/>
                  </a:cxn>
                  <a:cxn ang="0">
                    <a:pos x="connsiteX47-95" y="connsiteY47-96"/>
                  </a:cxn>
                  <a:cxn ang="0">
                    <a:pos x="connsiteX48-97" y="connsiteY48-98"/>
                  </a:cxn>
                  <a:cxn ang="0">
                    <a:pos x="connsiteX49-99" y="connsiteY49-100"/>
                  </a:cxn>
                  <a:cxn ang="0">
                    <a:pos x="connsiteX50-101" y="connsiteY50-102"/>
                  </a:cxn>
                  <a:cxn ang="0">
                    <a:pos x="connsiteX51-103" y="connsiteY51-104"/>
                  </a:cxn>
                  <a:cxn ang="0">
                    <a:pos x="connsiteX52-105" y="connsiteY52-106"/>
                  </a:cxn>
                  <a:cxn ang="0">
                    <a:pos x="connsiteX53-107" y="connsiteY53-108"/>
                  </a:cxn>
                  <a:cxn ang="0">
                    <a:pos x="connsiteX54-109" y="connsiteY54-110"/>
                  </a:cxn>
                  <a:cxn ang="0">
                    <a:pos x="connsiteX55-111" y="connsiteY55-112"/>
                  </a:cxn>
                  <a:cxn ang="0">
                    <a:pos x="connsiteX56-113" y="connsiteY56-114"/>
                  </a:cxn>
                  <a:cxn ang="0">
                    <a:pos x="connsiteX57-115" y="connsiteY57-116"/>
                  </a:cxn>
                  <a:cxn ang="0">
                    <a:pos x="connsiteX58-117" y="connsiteY58-118"/>
                  </a:cxn>
                  <a:cxn ang="0">
                    <a:pos x="connsiteX59-119" y="connsiteY59-120"/>
                  </a:cxn>
                  <a:cxn ang="0">
                    <a:pos x="connsiteX60-121" y="connsiteY60-122"/>
                  </a:cxn>
                  <a:cxn ang="0">
                    <a:pos x="connsiteX61-123" y="connsiteY61-124"/>
                  </a:cxn>
                  <a:cxn ang="0">
                    <a:pos x="connsiteX62-125" y="connsiteY62-126"/>
                  </a:cxn>
                  <a:cxn ang="0">
                    <a:pos x="connsiteX63-127" y="connsiteY63-128"/>
                  </a:cxn>
                  <a:cxn ang="0">
                    <a:pos x="connsiteX64-129" y="connsiteY64-130"/>
                  </a:cxn>
                  <a:cxn ang="0">
                    <a:pos x="connsiteX65-131" y="connsiteY65-132"/>
                  </a:cxn>
                  <a:cxn ang="0">
                    <a:pos x="connsiteX66-133" y="connsiteY66-134"/>
                  </a:cxn>
                  <a:cxn ang="0">
                    <a:pos x="connsiteX67-135" y="connsiteY67-136"/>
                  </a:cxn>
                  <a:cxn ang="0">
                    <a:pos x="connsiteX68-137" y="connsiteY68-138"/>
                  </a:cxn>
                  <a:cxn ang="0">
                    <a:pos x="connsiteX69-139" y="connsiteY69-140"/>
                  </a:cxn>
                  <a:cxn ang="0">
                    <a:pos x="connsiteX70-141" y="connsiteY70-142"/>
                  </a:cxn>
                  <a:cxn ang="0">
                    <a:pos x="connsiteX71-143" y="connsiteY71-144"/>
                  </a:cxn>
                  <a:cxn ang="0">
                    <a:pos x="connsiteX72-145" y="connsiteY72-146"/>
                  </a:cxn>
                  <a:cxn ang="0">
                    <a:pos x="connsiteX73-147" y="connsiteY73-148"/>
                  </a:cxn>
                  <a:cxn ang="0">
                    <a:pos x="connsiteX74-149" y="connsiteY74-150"/>
                  </a:cxn>
                  <a:cxn ang="0">
                    <a:pos x="connsiteX75-151" y="connsiteY75-152"/>
                  </a:cxn>
                  <a:cxn ang="0">
                    <a:pos x="connsiteX76-153" y="connsiteY76-154"/>
                  </a:cxn>
                  <a:cxn ang="0">
                    <a:pos x="connsiteX77-155" y="connsiteY77-156"/>
                  </a:cxn>
                  <a:cxn ang="0">
                    <a:pos x="connsiteX78-157" y="connsiteY78-158"/>
                  </a:cxn>
                  <a:cxn ang="0">
                    <a:pos x="connsiteX79-159" y="connsiteY79-160"/>
                  </a:cxn>
                  <a:cxn ang="0">
                    <a:pos x="connsiteX80-161" y="connsiteY80-162"/>
                  </a:cxn>
                  <a:cxn ang="0">
                    <a:pos x="connsiteX81-163" y="connsiteY81-164"/>
                  </a:cxn>
                  <a:cxn ang="0">
                    <a:pos x="connsiteX82-165" y="connsiteY82-166"/>
                  </a:cxn>
                  <a:cxn ang="0">
                    <a:pos x="connsiteX83-167" y="connsiteY83-168"/>
                  </a:cxn>
                  <a:cxn ang="0">
                    <a:pos x="connsiteX84-169" y="connsiteY84-170"/>
                  </a:cxn>
                  <a:cxn ang="0">
                    <a:pos x="connsiteX85-171" y="connsiteY85-172"/>
                  </a:cxn>
                </a:cxnLst>
                <a:rect l="l" t="t" r="r" b="b"/>
                <a:pathLst>
                  <a:path w="1529875" h="1347679">
                    <a:moveTo>
                      <a:pt x="1116806" y="1009863"/>
                    </a:moveTo>
                    <a:lnTo>
                      <a:pt x="1529875" y="1009863"/>
                    </a:lnTo>
                    <a:lnTo>
                      <a:pt x="1529875" y="1055770"/>
                    </a:lnTo>
                    <a:lnTo>
                      <a:pt x="1529875" y="1206371"/>
                    </a:lnTo>
                    <a:lnTo>
                      <a:pt x="1529875" y="1280640"/>
                    </a:lnTo>
                    <a:cubicBezTo>
                      <a:pt x="1529875" y="1296935"/>
                      <a:pt x="1516665" y="1310145"/>
                      <a:pt x="1500370" y="1310145"/>
                    </a:cubicBezTo>
                    <a:cubicBezTo>
                      <a:pt x="1484075" y="1310145"/>
                      <a:pt x="1470865" y="1296935"/>
                      <a:pt x="1470865" y="1280640"/>
                    </a:cubicBezTo>
                    <a:lnTo>
                      <a:pt x="1470865" y="1206371"/>
                    </a:lnTo>
                    <a:lnTo>
                      <a:pt x="1470865" y="1159543"/>
                    </a:lnTo>
                    <a:cubicBezTo>
                      <a:pt x="1470865" y="1143248"/>
                      <a:pt x="1457655" y="1130039"/>
                      <a:pt x="1441360" y="1130039"/>
                    </a:cubicBezTo>
                    <a:cubicBezTo>
                      <a:pt x="1425065" y="1130039"/>
                      <a:pt x="1411856" y="1143248"/>
                      <a:pt x="1411856" y="1159543"/>
                    </a:cubicBezTo>
                    <a:lnTo>
                      <a:pt x="1411856" y="1206371"/>
                    </a:lnTo>
                    <a:lnTo>
                      <a:pt x="1411856" y="1318174"/>
                    </a:lnTo>
                    <a:cubicBezTo>
                      <a:pt x="1411856" y="1334469"/>
                      <a:pt x="1398646" y="1347679"/>
                      <a:pt x="1382351" y="1347679"/>
                    </a:cubicBezTo>
                    <a:cubicBezTo>
                      <a:pt x="1366056" y="1347679"/>
                      <a:pt x="1352846" y="1334469"/>
                      <a:pt x="1352846" y="1318174"/>
                    </a:cubicBezTo>
                    <a:lnTo>
                      <a:pt x="1352846" y="1206371"/>
                    </a:lnTo>
                    <a:lnTo>
                      <a:pt x="1352493" y="1206371"/>
                    </a:lnTo>
                    <a:lnTo>
                      <a:pt x="1350527" y="1196633"/>
                    </a:lnTo>
                    <a:cubicBezTo>
                      <a:pt x="1346048" y="1186043"/>
                      <a:pt x="1335562" y="1178613"/>
                      <a:pt x="1323341" y="1178613"/>
                    </a:cubicBezTo>
                    <a:cubicBezTo>
                      <a:pt x="1311119" y="1178613"/>
                      <a:pt x="1300634" y="1186043"/>
                      <a:pt x="1296155" y="1196633"/>
                    </a:cubicBezTo>
                    <a:lnTo>
                      <a:pt x="1294189" y="1206371"/>
                    </a:lnTo>
                    <a:lnTo>
                      <a:pt x="1293836" y="1206371"/>
                    </a:lnTo>
                    <a:lnTo>
                      <a:pt x="1293836" y="1232065"/>
                    </a:lnTo>
                    <a:cubicBezTo>
                      <a:pt x="1293836" y="1248360"/>
                      <a:pt x="1280626" y="1261569"/>
                      <a:pt x="1264331" y="1261569"/>
                    </a:cubicBezTo>
                    <a:cubicBezTo>
                      <a:pt x="1248036" y="1261569"/>
                      <a:pt x="1234826" y="1248360"/>
                      <a:pt x="1234826" y="1232065"/>
                    </a:cubicBezTo>
                    <a:lnTo>
                      <a:pt x="1234826" y="1206371"/>
                    </a:lnTo>
                    <a:lnTo>
                      <a:pt x="1234826" y="1102703"/>
                    </a:lnTo>
                    <a:cubicBezTo>
                      <a:pt x="1234826" y="1086408"/>
                      <a:pt x="1221616" y="1073198"/>
                      <a:pt x="1205321" y="1073198"/>
                    </a:cubicBezTo>
                    <a:cubicBezTo>
                      <a:pt x="1189026" y="1073198"/>
                      <a:pt x="1175816" y="1086408"/>
                      <a:pt x="1175816" y="1102703"/>
                    </a:cubicBezTo>
                    <a:lnTo>
                      <a:pt x="1175816" y="1206371"/>
                    </a:lnTo>
                    <a:lnTo>
                      <a:pt x="1175816" y="1254144"/>
                    </a:lnTo>
                    <a:cubicBezTo>
                      <a:pt x="1175816" y="1270439"/>
                      <a:pt x="1162606" y="1283648"/>
                      <a:pt x="1146311" y="1283648"/>
                    </a:cubicBezTo>
                    <a:cubicBezTo>
                      <a:pt x="1130016" y="1283648"/>
                      <a:pt x="1116806" y="1270439"/>
                      <a:pt x="1116806" y="1254144"/>
                    </a:cubicBezTo>
                    <a:lnTo>
                      <a:pt x="1116806" y="1206371"/>
                    </a:lnTo>
                    <a:lnTo>
                      <a:pt x="1116806" y="1055770"/>
                    </a:lnTo>
                    <a:lnTo>
                      <a:pt x="1116806" y="1009863"/>
                    </a:lnTo>
                    <a:close/>
                    <a:moveTo>
                      <a:pt x="759581" y="0"/>
                    </a:moveTo>
                    <a:cubicBezTo>
                      <a:pt x="918824" y="0"/>
                      <a:pt x="1056059" y="39069"/>
                      <a:pt x="1171288" y="117206"/>
                    </a:cubicBezTo>
                    <a:cubicBezTo>
                      <a:pt x="1286517" y="195344"/>
                      <a:pt x="1375535" y="314776"/>
                      <a:pt x="1438342" y="475503"/>
                    </a:cubicBezTo>
                    <a:cubicBezTo>
                      <a:pt x="1485448" y="596048"/>
                      <a:pt x="1514888" y="752062"/>
                      <a:pt x="1526664" y="943543"/>
                    </a:cubicBezTo>
                    <a:cubicBezTo>
                      <a:pt x="1527304" y="965649"/>
                      <a:pt x="1527945" y="987756"/>
                      <a:pt x="1528585" y="1009862"/>
                    </a:cubicBezTo>
                    <a:lnTo>
                      <a:pt x="1113802" y="1009862"/>
                    </a:lnTo>
                    <a:lnTo>
                      <a:pt x="1111076" y="952862"/>
                    </a:lnTo>
                    <a:cubicBezTo>
                      <a:pt x="1098955" y="771117"/>
                      <a:pt x="1068652" y="639444"/>
                      <a:pt x="1020166" y="557845"/>
                    </a:cubicBezTo>
                    <a:cubicBezTo>
                      <a:pt x="955520" y="449045"/>
                      <a:pt x="871873" y="394645"/>
                      <a:pt x="769224" y="394645"/>
                    </a:cubicBezTo>
                    <a:cubicBezTo>
                      <a:pt x="699138" y="394645"/>
                      <a:pt x="636954" y="417147"/>
                      <a:pt x="582669" y="462150"/>
                    </a:cubicBezTo>
                    <a:cubicBezTo>
                      <a:pt x="528386" y="507154"/>
                      <a:pt x="486933" y="584550"/>
                      <a:pt x="458311" y="694339"/>
                    </a:cubicBezTo>
                    <a:cubicBezTo>
                      <a:pt x="444000" y="749233"/>
                      <a:pt x="433267" y="816862"/>
                      <a:pt x="426111" y="897225"/>
                    </a:cubicBezTo>
                    <a:lnTo>
                      <a:pt x="419142" y="1009862"/>
                    </a:lnTo>
                    <a:lnTo>
                      <a:pt x="415450" y="1055770"/>
                    </a:lnTo>
                    <a:lnTo>
                      <a:pt x="415450" y="1206371"/>
                    </a:lnTo>
                    <a:lnTo>
                      <a:pt x="415450" y="1280640"/>
                    </a:lnTo>
                    <a:cubicBezTo>
                      <a:pt x="415450" y="1296935"/>
                      <a:pt x="402240" y="1310145"/>
                      <a:pt x="385945" y="1310145"/>
                    </a:cubicBezTo>
                    <a:cubicBezTo>
                      <a:pt x="369650" y="1310145"/>
                      <a:pt x="356440" y="1296935"/>
                      <a:pt x="356440" y="1280640"/>
                    </a:cubicBezTo>
                    <a:lnTo>
                      <a:pt x="356440" y="1206371"/>
                    </a:lnTo>
                    <a:lnTo>
                      <a:pt x="356440" y="1159543"/>
                    </a:lnTo>
                    <a:cubicBezTo>
                      <a:pt x="356440" y="1143248"/>
                      <a:pt x="343230" y="1130039"/>
                      <a:pt x="326935" y="1130039"/>
                    </a:cubicBezTo>
                    <a:cubicBezTo>
                      <a:pt x="310640" y="1130039"/>
                      <a:pt x="297431" y="1143248"/>
                      <a:pt x="297431" y="1159543"/>
                    </a:cubicBezTo>
                    <a:lnTo>
                      <a:pt x="297431" y="1206371"/>
                    </a:lnTo>
                    <a:lnTo>
                      <a:pt x="297431" y="1318174"/>
                    </a:lnTo>
                    <a:cubicBezTo>
                      <a:pt x="297431" y="1334469"/>
                      <a:pt x="284221" y="1347679"/>
                      <a:pt x="267926" y="1347679"/>
                    </a:cubicBezTo>
                    <a:cubicBezTo>
                      <a:pt x="251631" y="1347679"/>
                      <a:pt x="238421" y="1334469"/>
                      <a:pt x="238421" y="1318174"/>
                    </a:cubicBezTo>
                    <a:lnTo>
                      <a:pt x="238421" y="1206371"/>
                    </a:lnTo>
                    <a:lnTo>
                      <a:pt x="238068" y="1206371"/>
                    </a:lnTo>
                    <a:lnTo>
                      <a:pt x="236102" y="1196633"/>
                    </a:lnTo>
                    <a:cubicBezTo>
                      <a:pt x="231623" y="1186043"/>
                      <a:pt x="221137" y="1178613"/>
                      <a:pt x="208916" y="1178613"/>
                    </a:cubicBezTo>
                    <a:cubicBezTo>
                      <a:pt x="196694" y="1178613"/>
                      <a:pt x="186209" y="1186043"/>
                      <a:pt x="181730" y="1196633"/>
                    </a:cubicBezTo>
                    <a:lnTo>
                      <a:pt x="179764" y="1206371"/>
                    </a:lnTo>
                    <a:lnTo>
                      <a:pt x="179411" y="1206371"/>
                    </a:lnTo>
                    <a:lnTo>
                      <a:pt x="179411" y="1232065"/>
                    </a:lnTo>
                    <a:cubicBezTo>
                      <a:pt x="179411" y="1248360"/>
                      <a:pt x="166201" y="1261569"/>
                      <a:pt x="149906" y="1261569"/>
                    </a:cubicBezTo>
                    <a:cubicBezTo>
                      <a:pt x="133611" y="1261569"/>
                      <a:pt x="120401" y="1248360"/>
                      <a:pt x="120401" y="1232065"/>
                    </a:cubicBezTo>
                    <a:lnTo>
                      <a:pt x="120401" y="1206371"/>
                    </a:lnTo>
                    <a:lnTo>
                      <a:pt x="120401" y="1102703"/>
                    </a:lnTo>
                    <a:cubicBezTo>
                      <a:pt x="120401" y="1086408"/>
                      <a:pt x="107191" y="1073198"/>
                      <a:pt x="90896" y="1073198"/>
                    </a:cubicBezTo>
                    <a:cubicBezTo>
                      <a:pt x="74601" y="1073198"/>
                      <a:pt x="61391" y="1086408"/>
                      <a:pt x="61391" y="1102703"/>
                    </a:cubicBezTo>
                    <a:lnTo>
                      <a:pt x="61391" y="1206371"/>
                    </a:lnTo>
                    <a:lnTo>
                      <a:pt x="61391" y="1254144"/>
                    </a:lnTo>
                    <a:cubicBezTo>
                      <a:pt x="61391" y="1270439"/>
                      <a:pt x="48181" y="1283648"/>
                      <a:pt x="31886" y="1283648"/>
                    </a:cubicBezTo>
                    <a:cubicBezTo>
                      <a:pt x="15591" y="1283648"/>
                      <a:pt x="2381" y="1270439"/>
                      <a:pt x="2381" y="1254144"/>
                    </a:cubicBezTo>
                    <a:lnTo>
                      <a:pt x="0" y="1203990"/>
                    </a:lnTo>
                    <a:cubicBezTo>
                      <a:pt x="794" y="1139281"/>
                      <a:pt x="1587" y="1074572"/>
                      <a:pt x="2381" y="1009863"/>
                    </a:cubicBezTo>
                    <a:lnTo>
                      <a:pt x="3680" y="1009862"/>
                    </a:lnTo>
                    <a:lnTo>
                      <a:pt x="11553" y="887860"/>
                    </a:lnTo>
                    <a:cubicBezTo>
                      <a:pt x="34735" y="628781"/>
                      <a:pt x="92689" y="431736"/>
                      <a:pt x="185416" y="296726"/>
                    </a:cubicBezTo>
                    <a:cubicBezTo>
                      <a:pt x="322899" y="98908"/>
                      <a:pt x="514287" y="0"/>
                      <a:pt x="759581" y="0"/>
                    </a:cubicBezTo>
                    <a:close/>
                  </a:path>
                </a:pathLst>
              </a:custGeom>
              <a:solidFill>
                <a:srgbClr val="FF9409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ctr"/>
                <a:endParaRPr lang="zh-CN" altLang="en-US" sz="23900" b="1" dirty="0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17" name="任意多边形 16"/>
            <p:cNvSpPr/>
            <p:nvPr/>
          </p:nvSpPr>
          <p:spPr>
            <a:xfrm rot="16200000" flipH="1">
              <a:off x="2628914" y="2974801"/>
              <a:ext cx="2182420" cy="912909"/>
            </a:xfrm>
            <a:custGeom>
              <a:avLst/>
              <a:gdLst>
                <a:gd name="connsiteX0" fmla="*/ 0 w 2182420"/>
                <a:gd name="connsiteY0" fmla="*/ 912909 h 912909"/>
                <a:gd name="connsiteX1" fmla="*/ 2182420 w 2182420"/>
                <a:gd name="connsiteY1" fmla="*/ 912908 h 912909"/>
                <a:gd name="connsiteX2" fmla="*/ 2182420 w 2182420"/>
                <a:gd name="connsiteY2" fmla="*/ 500459 h 912909"/>
                <a:gd name="connsiteX3" fmla="*/ 390195 w 2182420"/>
                <a:gd name="connsiteY3" fmla="*/ 500460 h 912909"/>
                <a:gd name="connsiteX4" fmla="*/ 386958 w 2182420"/>
                <a:gd name="connsiteY4" fmla="*/ 132228 h 912909"/>
                <a:gd name="connsiteX5" fmla="*/ 386958 w 2182420"/>
                <a:gd name="connsiteY5" fmla="*/ 87525 h 912909"/>
                <a:gd name="connsiteX6" fmla="*/ 359349 w 2182420"/>
                <a:gd name="connsiteY6" fmla="*/ 59916 h 912909"/>
                <a:gd name="connsiteX7" fmla="*/ 331740 w 2182420"/>
                <a:gd name="connsiteY7" fmla="*/ 87525 h 912909"/>
                <a:gd name="connsiteX8" fmla="*/ 331740 w 2182420"/>
                <a:gd name="connsiteY8" fmla="*/ 132228 h 912909"/>
                <a:gd name="connsiteX9" fmla="*/ 331740 w 2182420"/>
                <a:gd name="connsiteY9" fmla="*/ 229233 h 912909"/>
                <a:gd name="connsiteX10" fmla="*/ 304132 w 2182420"/>
                <a:gd name="connsiteY10" fmla="*/ 256842 h 912909"/>
                <a:gd name="connsiteX11" fmla="*/ 276523 w 2182420"/>
                <a:gd name="connsiteY11" fmla="*/ 229233 h 912909"/>
                <a:gd name="connsiteX12" fmla="*/ 276523 w 2182420"/>
                <a:gd name="connsiteY12" fmla="*/ 132228 h 912909"/>
                <a:gd name="connsiteX13" fmla="*/ 276523 w 2182420"/>
                <a:gd name="connsiteY13" fmla="*/ 108185 h 912909"/>
                <a:gd name="connsiteX14" fmla="*/ 248914 w 2182420"/>
                <a:gd name="connsiteY14" fmla="*/ 80576 h 912909"/>
                <a:gd name="connsiteX15" fmla="*/ 221305 w 2182420"/>
                <a:gd name="connsiteY15" fmla="*/ 108185 h 912909"/>
                <a:gd name="connsiteX16" fmla="*/ 221305 w 2182420"/>
                <a:gd name="connsiteY16" fmla="*/ 132228 h 912909"/>
                <a:gd name="connsiteX17" fmla="*/ 220975 w 2182420"/>
                <a:gd name="connsiteY17" fmla="*/ 132228 h 912909"/>
                <a:gd name="connsiteX18" fmla="*/ 219135 w 2182420"/>
                <a:gd name="connsiteY18" fmla="*/ 141340 h 912909"/>
                <a:gd name="connsiteX19" fmla="*/ 193696 w 2182420"/>
                <a:gd name="connsiteY19" fmla="*/ 158202 h 912909"/>
                <a:gd name="connsiteX20" fmla="*/ 168257 w 2182420"/>
                <a:gd name="connsiteY20" fmla="*/ 141340 h 912909"/>
                <a:gd name="connsiteX21" fmla="*/ 166417 w 2182420"/>
                <a:gd name="connsiteY21" fmla="*/ 132228 h 912909"/>
                <a:gd name="connsiteX22" fmla="*/ 166087 w 2182420"/>
                <a:gd name="connsiteY22" fmla="*/ 132228 h 912909"/>
                <a:gd name="connsiteX23" fmla="*/ 166087 w 2182420"/>
                <a:gd name="connsiteY23" fmla="*/ 27609 h 912909"/>
                <a:gd name="connsiteX24" fmla="*/ 138478 w 2182420"/>
                <a:gd name="connsiteY24" fmla="*/ 0 h 912909"/>
                <a:gd name="connsiteX25" fmla="*/ 110869 w 2182420"/>
                <a:gd name="connsiteY25" fmla="*/ 27609 h 912909"/>
                <a:gd name="connsiteX26" fmla="*/ 110869 w 2182420"/>
                <a:gd name="connsiteY26" fmla="*/ 132228 h 912909"/>
                <a:gd name="connsiteX27" fmla="*/ 110869 w 2182420"/>
                <a:gd name="connsiteY27" fmla="*/ 176046 h 912909"/>
                <a:gd name="connsiteX28" fmla="*/ 83261 w 2182420"/>
                <a:gd name="connsiteY28" fmla="*/ 203655 h 912909"/>
                <a:gd name="connsiteX29" fmla="*/ 55652 w 2182420"/>
                <a:gd name="connsiteY29" fmla="*/ 176046 h 912909"/>
                <a:gd name="connsiteX30" fmla="*/ 55652 w 2182420"/>
                <a:gd name="connsiteY30" fmla="*/ 132228 h 912909"/>
                <a:gd name="connsiteX31" fmla="*/ 55652 w 2182420"/>
                <a:gd name="connsiteY31" fmla="*/ 62731 h 912909"/>
                <a:gd name="connsiteX32" fmla="*/ 28043 w 2182420"/>
                <a:gd name="connsiteY32" fmla="*/ 35123 h 912909"/>
                <a:gd name="connsiteX33" fmla="*/ 434 w 2182420"/>
                <a:gd name="connsiteY33" fmla="*/ 62731 h 912909"/>
                <a:gd name="connsiteX34" fmla="*/ 0 w 2182420"/>
                <a:gd name="connsiteY34" fmla="*/ 912909 h 912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82420" h="912909">
                  <a:moveTo>
                    <a:pt x="0" y="912909"/>
                  </a:moveTo>
                  <a:lnTo>
                    <a:pt x="2182420" y="912908"/>
                  </a:lnTo>
                  <a:lnTo>
                    <a:pt x="2182420" y="500459"/>
                  </a:lnTo>
                  <a:lnTo>
                    <a:pt x="390195" y="500460"/>
                  </a:lnTo>
                  <a:lnTo>
                    <a:pt x="386958" y="132228"/>
                  </a:lnTo>
                  <a:lnTo>
                    <a:pt x="386958" y="87525"/>
                  </a:lnTo>
                  <a:cubicBezTo>
                    <a:pt x="386958" y="72277"/>
                    <a:pt x="374597" y="59916"/>
                    <a:pt x="359349" y="59916"/>
                  </a:cubicBezTo>
                  <a:cubicBezTo>
                    <a:pt x="344101" y="59916"/>
                    <a:pt x="331740" y="72277"/>
                    <a:pt x="331740" y="87525"/>
                  </a:cubicBezTo>
                  <a:lnTo>
                    <a:pt x="331740" y="132228"/>
                  </a:lnTo>
                  <a:lnTo>
                    <a:pt x="331740" y="229233"/>
                  </a:lnTo>
                  <a:cubicBezTo>
                    <a:pt x="331740" y="244481"/>
                    <a:pt x="319379" y="256842"/>
                    <a:pt x="304132" y="256842"/>
                  </a:cubicBezTo>
                  <a:cubicBezTo>
                    <a:pt x="288884" y="256842"/>
                    <a:pt x="276523" y="244481"/>
                    <a:pt x="276523" y="229233"/>
                  </a:cubicBezTo>
                  <a:lnTo>
                    <a:pt x="276523" y="132228"/>
                  </a:lnTo>
                  <a:lnTo>
                    <a:pt x="276523" y="108185"/>
                  </a:lnTo>
                  <a:cubicBezTo>
                    <a:pt x="276523" y="92937"/>
                    <a:pt x="264162" y="80576"/>
                    <a:pt x="248914" y="80576"/>
                  </a:cubicBezTo>
                  <a:cubicBezTo>
                    <a:pt x="233666" y="80576"/>
                    <a:pt x="221305" y="92937"/>
                    <a:pt x="221305" y="108185"/>
                  </a:cubicBezTo>
                  <a:lnTo>
                    <a:pt x="221305" y="132228"/>
                  </a:lnTo>
                  <a:lnTo>
                    <a:pt x="220975" y="132228"/>
                  </a:lnTo>
                  <a:lnTo>
                    <a:pt x="219135" y="141340"/>
                  </a:lnTo>
                  <a:cubicBezTo>
                    <a:pt x="214944" y="151249"/>
                    <a:pt x="205132" y="158202"/>
                    <a:pt x="193696" y="158202"/>
                  </a:cubicBezTo>
                  <a:cubicBezTo>
                    <a:pt x="182260" y="158202"/>
                    <a:pt x="172448" y="151249"/>
                    <a:pt x="168257" y="141340"/>
                  </a:cubicBezTo>
                  <a:lnTo>
                    <a:pt x="166417" y="132228"/>
                  </a:lnTo>
                  <a:lnTo>
                    <a:pt x="166087" y="132228"/>
                  </a:lnTo>
                  <a:lnTo>
                    <a:pt x="166087" y="27609"/>
                  </a:lnTo>
                  <a:cubicBezTo>
                    <a:pt x="166087" y="12361"/>
                    <a:pt x="153726" y="0"/>
                    <a:pt x="138478" y="0"/>
                  </a:cubicBezTo>
                  <a:cubicBezTo>
                    <a:pt x="123231" y="0"/>
                    <a:pt x="110869" y="12361"/>
                    <a:pt x="110869" y="27609"/>
                  </a:cubicBezTo>
                  <a:lnTo>
                    <a:pt x="110869" y="132228"/>
                  </a:lnTo>
                  <a:lnTo>
                    <a:pt x="110869" y="176046"/>
                  </a:lnTo>
                  <a:cubicBezTo>
                    <a:pt x="110869" y="191294"/>
                    <a:pt x="98508" y="203655"/>
                    <a:pt x="83261" y="203655"/>
                  </a:cubicBezTo>
                  <a:cubicBezTo>
                    <a:pt x="68013" y="203655"/>
                    <a:pt x="55652" y="191294"/>
                    <a:pt x="55652" y="176046"/>
                  </a:cubicBezTo>
                  <a:lnTo>
                    <a:pt x="55652" y="132228"/>
                  </a:lnTo>
                  <a:lnTo>
                    <a:pt x="55652" y="62731"/>
                  </a:lnTo>
                  <a:cubicBezTo>
                    <a:pt x="55652" y="47484"/>
                    <a:pt x="43291" y="35123"/>
                    <a:pt x="28043" y="35123"/>
                  </a:cubicBezTo>
                  <a:cubicBezTo>
                    <a:pt x="12795" y="35123"/>
                    <a:pt x="434" y="47484"/>
                    <a:pt x="434" y="62731"/>
                  </a:cubicBezTo>
                  <a:cubicBezTo>
                    <a:pt x="289" y="346124"/>
                    <a:pt x="145" y="629516"/>
                    <a:pt x="0" y="912909"/>
                  </a:cubicBezTo>
                  <a:close/>
                </a:path>
              </a:pathLst>
            </a:custGeom>
            <a:solidFill>
              <a:srgbClr val="37AB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534035" y="3202305"/>
            <a:ext cx="9886950" cy="731520"/>
            <a:chOff x="2172949" y="2966758"/>
            <a:chExt cx="6425653" cy="731555"/>
          </a:xfrm>
        </p:grpSpPr>
        <p:sp>
          <p:nvSpPr>
            <p:cNvPr id="5" name="íşḷiḑê"/>
            <p:cNvSpPr/>
            <p:nvPr/>
          </p:nvSpPr>
          <p:spPr>
            <a:xfrm flipH="1">
              <a:off x="3843354" y="2973326"/>
              <a:ext cx="1294885" cy="724986"/>
            </a:xfrm>
            <a:prstGeom prst="chevron">
              <a:avLst>
                <a:gd name="adj" fmla="val 41391"/>
              </a:avLst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8" name="îṧľïḑê"/>
            <p:cNvSpPr/>
            <p:nvPr/>
          </p:nvSpPr>
          <p:spPr>
            <a:xfrm flipH="1">
              <a:off x="4959855" y="2966758"/>
              <a:ext cx="3638747" cy="731555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38" name="ïş1ïḓé"/>
            <p:cNvSpPr/>
            <p:nvPr/>
          </p:nvSpPr>
          <p:spPr bwMode="auto">
            <a:xfrm>
              <a:off x="4319133" y="3139898"/>
              <a:ext cx="343724" cy="337021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976022" y="3009305"/>
              <a:ext cx="3378899" cy="64646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rPr>
                <a:t>可一步一步、有阶段性地使用</a:t>
              </a:r>
              <a:r>
                <a:rPr lang="en-US" altLang="zh-CN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rPr>
                <a:t>Vue.js</a:t>
              </a:r>
              <a:r>
                <a:rPr lang="zh-CN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rPr>
                <a:t>，不必一开始就使用所有东西，足以应付任何规模的应用</a:t>
              </a: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2172949" y="3140121"/>
              <a:ext cx="1486959" cy="3848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rPr>
                <a:t>渐进式技术栈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 rot="10800000">
            <a:off x="3094355" y="2132965"/>
            <a:ext cx="7402830" cy="808355"/>
            <a:chOff x="4408757" y="2002304"/>
            <a:chExt cx="5798992" cy="730925"/>
          </a:xfrm>
        </p:grpSpPr>
        <p:sp>
          <p:nvSpPr>
            <p:cNvPr id="4" name="ïśḷîďè"/>
            <p:cNvSpPr/>
            <p:nvPr/>
          </p:nvSpPr>
          <p:spPr>
            <a:xfrm>
              <a:off x="8571201" y="2008243"/>
              <a:ext cx="1636548" cy="724986"/>
            </a:xfrm>
            <a:prstGeom prst="chevron">
              <a:avLst>
                <a:gd name="adj" fmla="val 41391"/>
              </a:avLst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10" name="íṧľïďè"/>
            <p:cNvSpPr/>
            <p:nvPr/>
          </p:nvSpPr>
          <p:spPr>
            <a:xfrm>
              <a:off x="4408757" y="2002304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37" name="iṩ1îḓê"/>
            <p:cNvSpPr/>
            <p:nvPr/>
          </p:nvSpPr>
          <p:spPr bwMode="auto">
            <a:xfrm rot="10545585">
              <a:off x="9359075" y="2258056"/>
              <a:ext cx="330835" cy="26778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-158751" y="255365"/>
            <a:ext cx="4803420" cy="788563"/>
            <a:chOff x="-158751" y="255365"/>
            <a:chExt cx="480342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258445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Vue.js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是什么</a:t>
              </a: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914271" y="2355611"/>
            <a:ext cx="1798320" cy="3848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简单小巧的核心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4846955" y="2371725"/>
            <a:ext cx="4796155" cy="36893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压缩后大小仅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17KB</a:t>
            </a:r>
          </a:p>
        </p:txBody>
      </p:sp>
      <p:grpSp>
        <p:nvGrpSpPr>
          <p:cNvPr id="64" name="组合 63"/>
          <p:cNvGrpSpPr/>
          <p:nvPr/>
        </p:nvGrpSpPr>
        <p:grpSpPr>
          <a:xfrm rot="10800000">
            <a:off x="3104515" y="4195445"/>
            <a:ext cx="7392035" cy="821055"/>
            <a:chOff x="4408757" y="2008243"/>
            <a:chExt cx="5798992" cy="742007"/>
          </a:xfrm>
        </p:grpSpPr>
        <p:sp>
          <p:nvSpPr>
            <p:cNvPr id="65" name="ïśḷîďè"/>
            <p:cNvSpPr/>
            <p:nvPr/>
          </p:nvSpPr>
          <p:spPr>
            <a:xfrm>
              <a:off x="8571201" y="2008243"/>
              <a:ext cx="1636548" cy="724986"/>
            </a:xfrm>
            <a:prstGeom prst="chevron">
              <a:avLst>
                <a:gd name="adj" fmla="val 41391"/>
              </a:avLst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6" name="íṧľïďè"/>
            <p:cNvSpPr/>
            <p:nvPr/>
          </p:nvSpPr>
          <p:spPr>
            <a:xfrm>
              <a:off x="4408757" y="2025264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7" name="iṩ1îḓê"/>
            <p:cNvSpPr/>
            <p:nvPr/>
          </p:nvSpPr>
          <p:spPr bwMode="auto">
            <a:xfrm rot="10545585">
              <a:off x="9359075" y="2258056"/>
              <a:ext cx="330835" cy="26778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68" name="文本框 67"/>
          <p:cNvSpPr txBox="1"/>
          <p:nvPr/>
        </p:nvSpPr>
        <p:spPr>
          <a:xfrm>
            <a:off x="917842" y="4421127"/>
            <a:ext cx="1798320" cy="3657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MVVM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4822190" y="4309110"/>
            <a:ext cx="5598795" cy="8197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当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View(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视图层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)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变化时，会自动更新到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ViewModel(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视图模型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)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，</a:t>
            </a:r>
          </a:p>
          <a:p>
            <a:pPr>
              <a:lnSpc>
                <a:spcPct val="114000"/>
              </a:lnSpc>
            </a:pP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反之亦然。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View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和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ViewModel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rPr>
              <a:t>之间通过双向绑定建立联系</a:t>
            </a:r>
          </a:p>
          <a:p>
            <a:pPr>
              <a:lnSpc>
                <a:spcPct val="114000"/>
              </a:lnSpc>
            </a:pP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5209820" cy="788563"/>
            <a:chOff x="-158751" y="255365"/>
            <a:chExt cx="520982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299085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如何使用</a:t>
              </a:r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Vue.js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1606550" y="1722120"/>
            <a:ext cx="8608060" cy="4205605"/>
            <a:chOff x="5617253" y="2088203"/>
            <a:chExt cx="4487288" cy="724986"/>
          </a:xfrm>
        </p:grpSpPr>
        <p:sp>
          <p:nvSpPr>
            <p:cNvPr id="5" name="íṧľïďè"/>
            <p:cNvSpPr/>
            <p:nvPr/>
          </p:nvSpPr>
          <p:spPr>
            <a:xfrm>
              <a:off x="5617253" y="2088203"/>
              <a:ext cx="4487288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059940" y="1920875"/>
            <a:ext cx="7450455" cy="2743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accent1"/>
                </a:solidFill>
              </a:rPr>
              <a:t>#</a:t>
            </a:r>
            <a:r>
              <a:rPr lang="zh-CN" altLang="en-US" sz="2400">
                <a:solidFill>
                  <a:schemeClr val="accent1"/>
                </a:solidFill>
              </a:rPr>
              <a:t>CDN</a:t>
            </a:r>
            <a:endParaRPr lang="zh-CN" altLang="en-US" sz="2400"/>
          </a:p>
          <a:p>
            <a:r>
              <a:rPr lang="zh-CN" altLang="en-US"/>
              <a:t>推荐：https://cdn.jsdelivr.net/npm/vue，会保持和 npm 发布的最新的版本一致。</a:t>
            </a:r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 sz="2400">
                <a:solidFill>
                  <a:schemeClr val="accent1"/>
                </a:solidFill>
              </a:rPr>
              <a:t>#</a:t>
            </a:r>
            <a:r>
              <a:rPr lang="zh-CN" altLang="en-US" sz="2400">
                <a:solidFill>
                  <a:schemeClr val="accent1"/>
                </a:solidFill>
              </a:rPr>
              <a:t>NPM</a:t>
            </a:r>
          </a:p>
          <a:p>
            <a:r>
              <a:rPr lang="zh-CN" altLang="en-US"/>
              <a:t>在用 Vue 构建大型应用时推荐使用 NPM 安装</a:t>
            </a:r>
          </a:p>
          <a:p>
            <a:r>
              <a:rPr lang="zh-CN" altLang="en-US"/>
              <a:t># 最新稳定版</a:t>
            </a:r>
          </a:p>
          <a:p>
            <a:r>
              <a:rPr lang="zh-CN" altLang="en-US"/>
              <a:t>$ npm install vue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5976900" cy="788563"/>
            <a:chOff x="-158751" y="255365"/>
            <a:chExt cx="597690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375793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Vue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实例与数据绑定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1739900" y="1414145"/>
            <a:ext cx="9777730" cy="4877435"/>
            <a:chOff x="5352166" y="2088203"/>
            <a:chExt cx="4752375" cy="724986"/>
          </a:xfrm>
        </p:grpSpPr>
        <p:sp>
          <p:nvSpPr>
            <p:cNvPr id="5" name="íṧľïďè"/>
            <p:cNvSpPr/>
            <p:nvPr/>
          </p:nvSpPr>
          <p:spPr>
            <a:xfrm>
              <a:off x="5352166" y="2088203"/>
              <a:ext cx="4752375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815465" y="1784985"/>
            <a:ext cx="9702165" cy="4506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2400" dirty="0">
                <a:solidFill>
                  <a:schemeClr val="tx1"/>
                </a:solidFill>
              </a:rPr>
              <a:t>通过构造函数</a:t>
            </a:r>
            <a:r>
              <a:rPr lang="en-US" altLang="zh-CN" sz="2400" dirty="0" err="1">
                <a:solidFill>
                  <a:schemeClr val="tx1"/>
                </a:solidFill>
              </a:rPr>
              <a:t>Vue</a:t>
            </a:r>
            <a:r>
              <a:rPr lang="zh-CN" altLang="en-US" sz="2400" dirty="0">
                <a:solidFill>
                  <a:schemeClr val="tx1"/>
                </a:solidFill>
              </a:rPr>
              <a:t>创建一个</a:t>
            </a:r>
            <a:r>
              <a:rPr lang="en-US" altLang="zh-CN" sz="2400" dirty="0" err="1">
                <a:solidFill>
                  <a:schemeClr val="tx1"/>
                </a:solidFill>
              </a:rPr>
              <a:t>Vue</a:t>
            </a:r>
            <a:r>
              <a:rPr lang="zh-CN" altLang="en-US" sz="2400" dirty="0">
                <a:solidFill>
                  <a:schemeClr val="tx1"/>
                </a:solidFill>
              </a:rPr>
              <a:t>的根实例</a:t>
            </a:r>
          </a:p>
          <a:p>
            <a:endParaRPr lang="zh-CN" altLang="en-US" sz="2400" dirty="0">
              <a:solidFill>
                <a:schemeClr val="tx1"/>
              </a:solidFill>
            </a:endParaRPr>
          </a:p>
          <a:p>
            <a:r>
              <a:rPr lang="en-US" altLang="zh-CN" sz="2400" dirty="0">
                <a:solidFill>
                  <a:schemeClr val="tx1"/>
                </a:solidFill>
              </a:rPr>
              <a:t>el</a:t>
            </a:r>
            <a:r>
              <a:rPr lang="zh-CN" altLang="en-US" sz="2400" dirty="0">
                <a:solidFill>
                  <a:schemeClr val="tx1"/>
                </a:solidFill>
              </a:rPr>
              <a:t>：指定页面中已存在</a:t>
            </a:r>
            <a:r>
              <a:rPr lang="en-US" altLang="zh-CN" sz="2400" dirty="0" err="1">
                <a:solidFill>
                  <a:schemeClr val="tx1"/>
                </a:solidFill>
              </a:rPr>
              <a:t>dom</a:t>
            </a:r>
            <a:r>
              <a:rPr lang="zh-CN" altLang="en-US" sz="2400" dirty="0">
                <a:solidFill>
                  <a:schemeClr val="tx1"/>
                </a:solidFill>
              </a:rPr>
              <a:t>元素，</a:t>
            </a:r>
            <a:r>
              <a:rPr lang="en-US" altLang="zh-CN" sz="2400" dirty="0" err="1">
                <a:solidFill>
                  <a:schemeClr val="tx1"/>
                </a:solidFill>
              </a:rPr>
              <a:t>HTTPElement</a:t>
            </a:r>
            <a:r>
              <a:rPr lang="zh-CN" altLang="en-US" sz="2400" dirty="0">
                <a:solidFill>
                  <a:schemeClr val="tx1"/>
                </a:solidFill>
              </a:rPr>
              <a:t>或</a:t>
            </a:r>
            <a:r>
              <a:rPr lang="en-US" altLang="zh-CN" sz="2400" dirty="0" err="1">
                <a:solidFill>
                  <a:schemeClr val="tx1"/>
                </a:solidFill>
              </a:rPr>
              <a:t>css</a:t>
            </a:r>
            <a:r>
              <a:rPr lang="zh-CN" altLang="en-US" sz="2400" dirty="0">
                <a:solidFill>
                  <a:schemeClr val="tx1"/>
                </a:solidFill>
              </a:rPr>
              <a:t>选择器</a:t>
            </a:r>
          </a:p>
          <a:p>
            <a:r>
              <a:rPr lang="en-US" altLang="zh-CN" sz="2400" dirty="0">
                <a:solidFill>
                  <a:schemeClr val="tx1"/>
                </a:solidFill>
              </a:rPr>
              <a:t>data</a:t>
            </a:r>
            <a:r>
              <a:rPr lang="zh-CN" altLang="en-US" sz="2400" dirty="0">
                <a:solidFill>
                  <a:schemeClr val="tx1"/>
                </a:solidFill>
              </a:rPr>
              <a:t>：声明应用内需双向绑定的数据</a:t>
            </a:r>
          </a:p>
          <a:p>
            <a:r>
              <a:rPr lang="en-US" altLang="zh-CN" sz="2400" dirty="0">
                <a:sym typeface="+mn-ea"/>
              </a:rPr>
              <a:t>filters</a:t>
            </a:r>
            <a:r>
              <a:rPr lang="zh-CN" altLang="en-US" sz="2400" dirty="0">
                <a:sym typeface="+mn-ea"/>
              </a:rPr>
              <a:t>：过滤器，简单的文本转换</a:t>
            </a:r>
          </a:p>
          <a:p>
            <a:r>
              <a:rPr lang="en-US" altLang="zh-CN" sz="2400" dirty="0">
                <a:sym typeface="+mn-ea"/>
              </a:rPr>
              <a:t>computed</a:t>
            </a:r>
            <a:r>
              <a:rPr lang="zh-CN" altLang="en-US" sz="2400" dirty="0">
                <a:sym typeface="+mn-ea"/>
              </a:rPr>
              <a:t>：计算属性、缓存（遍历大数组、大量计算）</a:t>
            </a:r>
          </a:p>
          <a:p>
            <a:r>
              <a:rPr lang="zh-CN" altLang="en-US" sz="2400" dirty="0">
                <a:sym typeface="+mn-ea"/>
              </a:rPr>
              <a:t> 计算属性里可以完成各种复杂的逻辑，包括运算、函数调用等</a:t>
            </a:r>
          </a:p>
          <a:p>
            <a:r>
              <a:rPr lang="en-US" altLang="zh-CN" sz="2400" dirty="0">
                <a:sym typeface="+mn-ea"/>
              </a:rPr>
              <a:t>methods</a:t>
            </a:r>
            <a:r>
              <a:rPr lang="zh-CN" altLang="en-US" sz="2400" dirty="0">
                <a:sym typeface="+mn-ea"/>
              </a:rPr>
              <a:t>：绑定的事件处理复杂的业务逻辑</a:t>
            </a:r>
          </a:p>
          <a:p>
            <a:endParaRPr lang="zh-CN" altLang="en-US" sz="2400" dirty="0">
              <a:solidFill>
                <a:schemeClr val="tx1"/>
              </a:solidFill>
            </a:endParaRPr>
          </a:p>
          <a:p>
            <a:r>
              <a:rPr lang="zh-CN" altLang="en-US" sz="2400" dirty="0">
                <a:solidFill>
                  <a:schemeClr val="accent1"/>
                </a:solidFill>
              </a:rPr>
              <a:t>生命周期</a:t>
            </a:r>
            <a:endParaRPr lang="zh-CN" altLang="en-US" sz="2400" dirty="0">
              <a:solidFill>
                <a:schemeClr val="tx1"/>
              </a:solidFill>
            </a:endParaRPr>
          </a:p>
          <a:p>
            <a:r>
              <a:rPr lang="en-US" altLang="zh-CN" sz="2400" dirty="0">
                <a:solidFill>
                  <a:schemeClr val="accent1"/>
                </a:solidFill>
                <a:hlinkClick r:id="rId3" action="ppaction://hlinkfile"/>
              </a:rPr>
              <a:t>https://www.cnblogs.com/duanyue/p/7088569.html</a:t>
            </a:r>
            <a:endParaRPr lang="en-US" altLang="zh-CN" sz="2400" dirty="0">
              <a:solidFill>
                <a:schemeClr val="accent1"/>
              </a:solidFill>
            </a:endParaRPr>
          </a:p>
          <a:p>
            <a:endParaRPr lang="en-US" altLang="zh-CN" sz="24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3621050" cy="788563"/>
            <a:chOff x="-158751" y="255365"/>
            <a:chExt cx="362105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1402080" cy="5791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MVVM</a:t>
              </a: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165" y="946150"/>
            <a:ext cx="9337675" cy="5556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5976900" cy="788563"/>
            <a:chOff x="-158751" y="255365"/>
            <a:chExt cx="597690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375793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Vue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实例与数据绑定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 rot="10800000">
            <a:off x="1606550" y="1043940"/>
            <a:ext cx="9527540" cy="5575300"/>
            <a:chOff x="5352166" y="2088203"/>
            <a:chExt cx="4752375" cy="724986"/>
          </a:xfrm>
        </p:grpSpPr>
        <p:sp>
          <p:nvSpPr>
            <p:cNvPr id="5" name="íṧľïďè"/>
            <p:cNvSpPr/>
            <p:nvPr/>
          </p:nvSpPr>
          <p:spPr>
            <a:xfrm>
              <a:off x="5352166" y="2088203"/>
              <a:ext cx="4752375" cy="72498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dirty="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6" name="iṩ1îḓê"/>
            <p:cNvSpPr/>
            <p:nvPr/>
          </p:nvSpPr>
          <p:spPr bwMode="auto">
            <a:xfrm rot="10545585">
              <a:off x="9360174" y="2276900"/>
              <a:ext cx="330835" cy="248910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815465" y="1414145"/>
            <a:ext cx="9702165" cy="404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ym typeface="+mn-ea"/>
              </a:rPr>
              <a:t>我们可以将同一函数定义为一个 method 或者一个计算属性。对于最终的结果，两种方式确实是相同的。</a:t>
            </a:r>
          </a:p>
          <a:p>
            <a:endParaRPr lang="zh-CN" altLang="en-US" sz="2400">
              <a:sym typeface="+mn-ea"/>
            </a:endParaRPr>
          </a:p>
          <a:p>
            <a:r>
              <a:rPr lang="zh-CN" altLang="en-US" sz="2400">
                <a:solidFill>
                  <a:schemeClr val="accent1"/>
                </a:solidFill>
                <a:sym typeface="+mn-ea"/>
              </a:rPr>
              <a:t>不同的是</a:t>
            </a:r>
          </a:p>
          <a:p>
            <a:r>
              <a:rPr lang="zh-CN" altLang="en-US" sz="2400">
                <a:sym typeface="+mn-ea"/>
              </a:rPr>
              <a:t>computed计算属性是基于它们的依赖进行缓存的。</a:t>
            </a:r>
          </a:p>
          <a:p>
            <a:r>
              <a:rPr lang="zh-CN" altLang="en-US" sz="2400">
                <a:sym typeface="+mn-ea"/>
              </a:rPr>
              <a:t>计算属性computed只有在它的相关依赖发生改变时才会重新求值。</a:t>
            </a:r>
          </a:p>
          <a:p>
            <a:r>
              <a:rPr lang="zh-CN" altLang="en-US" sz="2400">
                <a:sym typeface="+mn-ea"/>
              </a:rPr>
              <a:t>method ，调用总会执行该函数</a:t>
            </a:r>
          </a:p>
          <a:p>
            <a:endParaRPr lang="zh-CN" altLang="en-US">
              <a:sym typeface="+mn-ea"/>
            </a:endParaRPr>
          </a:p>
          <a:p>
            <a:r>
              <a:rPr lang="en-US" altLang="zh-CN" sz="2400">
                <a:solidFill>
                  <a:srgbClr val="FF0000"/>
                </a:solidFill>
                <a:sym typeface="+mn-ea"/>
              </a:rPr>
              <a:t>数据量大，需要缓存的时候用computed；每次确实需要重新加载，不需要缓存时用methods</a:t>
            </a:r>
            <a:endParaRPr lang="en-US" altLang="zh-CN" sz="2400">
              <a:solidFill>
                <a:schemeClr val="accent1"/>
              </a:solidFill>
            </a:endParaRPr>
          </a:p>
          <a:p>
            <a:endParaRPr lang="en-US" altLang="zh-CN" sz="240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ṩ1îḓê"/>
          <p:cNvSpPr/>
          <p:nvPr/>
        </p:nvSpPr>
        <p:spPr bwMode="auto">
          <a:xfrm rot="21345585">
            <a:off x="949325" y="3742690"/>
            <a:ext cx="335280" cy="1075690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158751" y="255365"/>
            <a:ext cx="4840250" cy="788563"/>
            <a:chOff x="-158751" y="255365"/>
            <a:chExt cx="4840250" cy="788563"/>
          </a:xfrm>
        </p:grpSpPr>
        <p:grpSp>
          <p:nvGrpSpPr>
            <p:cNvPr id="32" name="组合 31"/>
            <p:cNvGrpSpPr/>
            <p:nvPr/>
          </p:nvGrpSpPr>
          <p:grpSpPr>
            <a:xfrm rot="5400000">
              <a:off x="433600" y="-336986"/>
              <a:ext cx="788563" cy="1973265"/>
              <a:chOff x="998435" y="608805"/>
              <a:chExt cx="1414431" cy="35394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513847" y="608805"/>
                <a:ext cx="374943" cy="2281237"/>
                <a:chOff x="3378207" y="1563846"/>
                <a:chExt cx="232791" cy="1416352"/>
              </a:xfrm>
            </p:grpSpPr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rgbClr val="37AB9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2212348" y="1293810"/>
                <a:ext cx="200518" cy="1219995"/>
                <a:chOff x="3378207" y="1563846"/>
                <a:chExt cx="232791" cy="1416352"/>
              </a:xfrm>
              <a:solidFill>
                <a:srgbClr val="FF9409"/>
              </a:solidFill>
            </p:grpSpPr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2960504" y="2329704"/>
                  <a:ext cx="1068198" cy="2327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 rot="16200000" flipV="1">
                  <a:off x="3378713" y="1563340"/>
                  <a:ext cx="231778" cy="232790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/>
                    <a:ea typeface="微软雅黑" panose="020B0503020204020204" pitchFamily="34" charset="-122"/>
                    <a:sym typeface="Arial" panose="020B0604020202020204"/>
                  </a:endParaRPr>
                </a:p>
              </p:txBody>
            </p:sp>
          </p:grpSp>
          <p:sp>
            <p:nvSpPr>
              <p:cNvPr id="41" name="圆角矩形 40"/>
              <p:cNvSpPr/>
              <p:nvPr/>
            </p:nvSpPr>
            <p:spPr>
              <a:xfrm rot="5400000">
                <a:off x="1518573" y="3428738"/>
                <a:ext cx="1064012" cy="374942"/>
              </a:xfrm>
              <a:prstGeom prst="roundRect">
                <a:avLst>
                  <a:gd name="adj" fmla="val 50000"/>
                </a:avLst>
              </a:prstGeom>
              <a:solidFill>
                <a:srgbClr val="37AB9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  <p:sp>
            <p:nvSpPr>
              <p:cNvPr id="55" name="圆角矩形 54"/>
              <p:cNvSpPr/>
              <p:nvPr/>
            </p:nvSpPr>
            <p:spPr>
              <a:xfrm rot="5400000">
                <a:off x="422843" y="3043475"/>
                <a:ext cx="1471965" cy="320782"/>
              </a:xfrm>
              <a:prstGeom prst="roundRect">
                <a:avLst>
                  <a:gd name="adj" fmla="val 50000"/>
                </a:avLst>
              </a:prstGeom>
              <a:solidFill>
                <a:srgbClr val="FF94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2060219" y="337876"/>
              <a:ext cx="2621280" cy="6134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Arial" panose="020B0604020202020204"/>
                </a:rPr>
                <a:t>计算属性原理</a:t>
              </a: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810" y="951230"/>
            <a:ext cx="6518910" cy="56889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24155" y="1360170"/>
            <a:ext cx="5340985" cy="5568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1.</a:t>
            </a:r>
            <a:r>
              <a:rPr lang="zh-CN" altLang="en-US" sz="2000" dirty="0"/>
              <a:t>data 属性初始化 getter setter</a:t>
            </a:r>
          </a:p>
          <a:p>
            <a:r>
              <a:rPr lang="en-US" altLang="zh-CN" sz="2000" dirty="0"/>
              <a:t>2.</a:t>
            </a:r>
            <a:r>
              <a:rPr lang="zh-CN" altLang="en-US" sz="2000" dirty="0"/>
              <a:t>computed 计算属性初始化</a:t>
            </a:r>
          </a:p>
          <a:p>
            <a:r>
              <a:rPr lang="zh-CN" altLang="en-US" sz="2000" dirty="0">
                <a:solidFill>
                  <a:schemeClr val="accent1"/>
                </a:solidFill>
              </a:rPr>
              <a:t>创建属性 vm.reversedMessage，并将提供的函数将用作属性 vm.reversedMessage 的 getter，</a:t>
            </a:r>
          </a:p>
          <a:p>
            <a:r>
              <a:rPr lang="zh-CN" altLang="en-US" sz="2000" dirty="0">
                <a:solidFill>
                  <a:schemeClr val="accent1"/>
                </a:solidFill>
              </a:rPr>
              <a:t>    </a:t>
            </a:r>
            <a:r>
              <a:rPr lang="zh-CN" altLang="en-US" sz="2000" dirty="0">
                <a:solidFill>
                  <a:srgbClr val="FF0000"/>
                </a:solidFill>
              </a:rPr>
              <a:t>// 最终 computed 与 data 会一起混合到 vm 下，所以 computed 与 data 不可重名属性</a:t>
            </a:r>
          </a:p>
          <a:p>
            <a:endParaRPr lang="zh-CN" altLang="en-US" sz="2000" dirty="0">
              <a:solidFill>
                <a:srgbClr val="FF0000"/>
              </a:solidFill>
            </a:endParaRPr>
          </a:p>
          <a:p>
            <a:r>
              <a:rPr lang="en-US" altLang="zh-CN" sz="2000" dirty="0"/>
              <a:t>3.</a:t>
            </a:r>
            <a:r>
              <a:rPr lang="zh-CN" altLang="en-US" sz="2000" dirty="0"/>
              <a:t>当首次获取 reversedMessage 计算属性的值时，Dep 开始依赖收集</a:t>
            </a:r>
          </a:p>
          <a:p>
            <a:endParaRPr lang="zh-CN" altLang="en-US" sz="2000" dirty="0"/>
          </a:p>
          <a:p>
            <a:r>
              <a:rPr lang="zh-CN" altLang="en-US" sz="2000" dirty="0"/>
              <a:t>4. 在执行 message getter 方法时，如果 Dep 处于依赖收集状态，则判定 message 为 reversedMessage 的依赖，并建立依赖关系</a:t>
            </a:r>
          </a:p>
          <a:p>
            <a:endParaRPr lang="zh-CN" altLang="en-US" sz="2000" dirty="0"/>
          </a:p>
          <a:p>
            <a:r>
              <a:rPr lang="zh-CN" altLang="en-US" sz="2000" dirty="0"/>
              <a:t>5. 当 message 发生变化时，根据依赖关系，触发 reverseMessage 的重新计算</a:t>
            </a:r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包图主题2">
  <a:themeElements>
    <a:clrScheme name="自定义 331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37AB91"/>
      </a:accent1>
      <a:accent2>
        <a:srgbClr val="FF9409"/>
      </a:accent2>
      <a:accent3>
        <a:srgbClr val="37AB91"/>
      </a:accent3>
      <a:accent4>
        <a:srgbClr val="FF9409"/>
      </a:accent4>
      <a:accent5>
        <a:srgbClr val="37AB91"/>
      </a:accent5>
      <a:accent6>
        <a:srgbClr val="FF9409"/>
      </a:accent6>
      <a:hlink>
        <a:srgbClr val="37AB91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114</TotalTime>
  <Words>1610</Words>
  <Application>Microsoft Office PowerPoint</Application>
  <PresentationFormat>宽屏</PresentationFormat>
  <Paragraphs>248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0" baseType="lpstr">
      <vt:lpstr>等线</vt:lpstr>
      <vt:lpstr>经典综艺体简</vt:lpstr>
      <vt:lpstr>微软雅黑</vt:lpstr>
      <vt:lpstr>Arial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简约风部门年终工作总结PPT模板</dc:title>
  <dc:creator>WIN7</dc:creator>
  <cp:lastModifiedBy>王雪</cp:lastModifiedBy>
  <cp:revision>228</cp:revision>
  <dcterms:created xsi:type="dcterms:W3CDTF">2017-08-18T03:02:00Z</dcterms:created>
  <dcterms:modified xsi:type="dcterms:W3CDTF">2018-01-23T10:20:52Z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2052-10.1.0.6235</vt:lpwstr>
  </property>
</Properties>
</file>

<file path=docProps/thumbnail.jpeg>
</file>